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handoutMasterIdLst>
    <p:handoutMasterId r:id="rId37"/>
  </p:handoutMasterIdLst>
  <p:sldIdLst>
    <p:sldId id="257" r:id="rId2"/>
    <p:sldId id="262" r:id="rId3"/>
    <p:sldId id="291" r:id="rId4"/>
    <p:sldId id="290" r:id="rId5"/>
    <p:sldId id="269" r:id="rId6"/>
    <p:sldId id="266" r:id="rId7"/>
    <p:sldId id="277" r:id="rId8"/>
    <p:sldId id="274" r:id="rId9"/>
    <p:sldId id="284" r:id="rId10"/>
    <p:sldId id="285" r:id="rId11"/>
    <p:sldId id="286" r:id="rId12"/>
    <p:sldId id="272" r:id="rId13"/>
    <p:sldId id="275" r:id="rId14"/>
    <p:sldId id="280" r:id="rId15"/>
    <p:sldId id="281" r:id="rId16"/>
    <p:sldId id="282" r:id="rId17"/>
    <p:sldId id="268" r:id="rId18"/>
    <p:sldId id="270" r:id="rId19"/>
    <p:sldId id="283" r:id="rId20"/>
    <p:sldId id="271" r:id="rId21"/>
    <p:sldId id="288" r:id="rId22"/>
    <p:sldId id="287" r:id="rId23"/>
    <p:sldId id="289" r:id="rId24"/>
    <p:sldId id="278" r:id="rId25"/>
    <p:sldId id="279" r:id="rId26"/>
    <p:sldId id="276" r:id="rId27"/>
    <p:sldId id="296" r:id="rId28"/>
    <p:sldId id="295" r:id="rId29"/>
    <p:sldId id="299" r:id="rId30"/>
    <p:sldId id="297" r:id="rId31"/>
    <p:sldId id="267" r:id="rId32"/>
    <p:sldId id="273" r:id="rId33"/>
    <p:sldId id="294" r:id="rId34"/>
    <p:sldId id="300" r:id="rId3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903F"/>
    <a:srgbClr val="FCF7F1"/>
    <a:srgbClr val="D9D9D9"/>
    <a:srgbClr val="344529"/>
    <a:srgbClr val="2B3922"/>
    <a:srgbClr val="2E3722"/>
    <a:srgbClr val="B8D233"/>
    <a:srgbClr val="5CC6D6"/>
    <a:srgbClr val="F8D22F"/>
    <a:srgbClr val="F03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1995" dt="2021-07-12T21:39:02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44" autoAdjust="0"/>
    <p:restoredTop sz="91990" autoAdjust="0"/>
  </p:normalViewPr>
  <p:slideViewPr>
    <p:cSldViewPr snapToGrid="0">
      <p:cViewPr>
        <p:scale>
          <a:sx n="47" d="100"/>
          <a:sy n="47" d="100"/>
        </p:scale>
        <p:origin x="668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chter, Andreas (DualStudy)" userId="d4dd02f8-f903-4a5f-94de-c65f1da7d737" providerId="ADAL" clId="{62A6ADBD-E1A3-44B5-82F3-29E6C6828734}"/>
    <pc:docChg chg="custSel modSld">
      <pc:chgData name="Dichter, Andreas (DualStudy)" userId="d4dd02f8-f903-4a5f-94de-c65f1da7d737" providerId="ADAL" clId="{62A6ADBD-E1A3-44B5-82F3-29E6C6828734}" dt="2021-06-05T14:50:12.328" v="33" actId="20577"/>
      <pc:docMkLst>
        <pc:docMk/>
      </pc:docMkLst>
      <pc:sldChg chg="modNotesTx">
        <pc:chgData name="Dichter, Andreas (DualStudy)" userId="d4dd02f8-f903-4a5f-94de-c65f1da7d737" providerId="ADAL" clId="{62A6ADBD-E1A3-44B5-82F3-29E6C6828734}" dt="2021-06-05T14:50:12.328" v="33" actId="20577"/>
        <pc:sldMkLst>
          <pc:docMk/>
          <pc:sldMk cId="3733111269" sldId="264"/>
        </pc:sldMkLst>
      </pc:sldChg>
    </pc:docChg>
  </pc:docChgLst>
  <pc:docChgLst>
    <pc:chgData name="Dichter, Andreas (DualStudy)" userId="d4dd02f8-f903-4a5f-94de-c65f1da7d737" providerId="ADAL" clId="{CA85A5B1-964C-42C6-9AF7-F489C9522633}"/>
    <pc:docChg chg="undo redo custSel addSld delSld modSld sldOrd">
      <pc:chgData name="Dichter, Andreas (DualStudy)" userId="d4dd02f8-f903-4a5f-94de-c65f1da7d737" providerId="ADAL" clId="{CA85A5B1-964C-42C6-9AF7-F489C9522633}" dt="2021-07-12T21:39:02.433" v="2942" actId="20577"/>
      <pc:docMkLst>
        <pc:docMk/>
      </pc:docMkLst>
      <pc:sldChg chg="del">
        <pc:chgData name="Dichter, Andreas (DualStudy)" userId="d4dd02f8-f903-4a5f-94de-c65f1da7d737" providerId="ADAL" clId="{CA85A5B1-964C-42C6-9AF7-F489C9522633}" dt="2021-07-09T15:11:33.369" v="1771" actId="47"/>
        <pc:sldMkLst>
          <pc:docMk/>
          <pc:sldMk cId="4110246511" sldId="263"/>
        </pc:sldMkLst>
      </pc:sldChg>
      <pc:sldChg chg="modSp del mod">
        <pc:chgData name="Dichter, Andreas (DualStudy)" userId="d4dd02f8-f903-4a5f-94de-c65f1da7d737" providerId="ADAL" clId="{CA85A5B1-964C-42C6-9AF7-F489C9522633}" dt="2021-07-09T13:45:53.206" v="653" actId="47"/>
        <pc:sldMkLst>
          <pc:docMk/>
          <pc:sldMk cId="3733111269" sldId="264"/>
        </pc:sldMkLst>
        <pc:spChg chg="mod">
          <ac:chgData name="Dichter, Andreas (DualStudy)" userId="d4dd02f8-f903-4a5f-94de-c65f1da7d737" providerId="ADAL" clId="{CA85A5B1-964C-42C6-9AF7-F489C9522633}" dt="2021-07-09T13:32:18.297" v="258" actId="20577"/>
          <ac:spMkLst>
            <pc:docMk/>
            <pc:sldMk cId="3733111269" sldId="264"/>
            <ac:spMk id="2" creationId="{E42E8D2B-BB1B-41FE-9EA6-5318933B7181}"/>
          </ac:spMkLst>
        </pc:spChg>
        <pc:grpChg chg="mod">
          <ac:chgData name="Dichter, Andreas (DualStudy)" userId="d4dd02f8-f903-4a5f-94de-c65f1da7d737" providerId="ADAL" clId="{CA85A5B1-964C-42C6-9AF7-F489C9522633}" dt="2021-07-09T13:33:25.061" v="262" actId="1076"/>
          <ac:grpSpMkLst>
            <pc:docMk/>
            <pc:sldMk cId="3733111269" sldId="264"/>
            <ac:grpSpMk id="16" creationId="{8E01E2D2-65F9-4C06-AB9D-0DB1059E0E84}"/>
          </ac:grpSpMkLst>
        </pc:grpChg>
      </pc:sldChg>
      <pc:sldChg chg="addSp delSp modSp mod ord modTransition">
        <pc:chgData name="Dichter, Andreas (DualStudy)" userId="d4dd02f8-f903-4a5f-94de-c65f1da7d737" providerId="ADAL" clId="{CA85A5B1-964C-42C6-9AF7-F489C9522633}" dt="2021-07-09T15:12:17.165" v="1772"/>
        <pc:sldMkLst>
          <pc:docMk/>
          <pc:sldMk cId="1426432836" sldId="266"/>
        </pc:sldMkLst>
        <pc:spChg chg="mod topLvl">
          <ac:chgData name="Dichter, Andreas (DualStudy)" userId="d4dd02f8-f903-4a5f-94de-c65f1da7d737" providerId="ADAL" clId="{CA85A5B1-964C-42C6-9AF7-F489C9522633}" dt="2021-07-09T13:31:03.365" v="252" actId="207"/>
          <ac:spMkLst>
            <pc:docMk/>
            <pc:sldMk cId="1426432836" sldId="266"/>
            <ac:spMk id="4" creationId="{453329EA-C75A-413A-A190-EC0ED81473BD}"/>
          </ac:spMkLst>
        </pc:spChg>
        <pc:spChg chg="del mod">
          <ac:chgData name="Dichter, Andreas (DualStudy)" userId="d4dd02f8-f903-4a5f-94de-c65f1da7d737" providerId="ADAL" clId="{CA85A5B1-964C-42C6-9AF7-F489C9522633}" dt="2021-07-09T13:25:30.534" v="157" actId="478"/>
          <ac:spMkLst>
            <pc:docMk/>
            <pc:sldMk cId="1426432836" sldId="266"/>
            <ac:spMk id="5" creationId="{13A03057-D431-460F-8765-CBB6B5502391}"/>
          </ac:spMkLst>
        </pc:spChg>
        <pc:spChg chg="mod topLvl">
          <ac:chgData name="Dichter, Andreas (DualStudy)" userId="d4dd02f8-f903-4a5f-94de-c65f1da7d737" providerId="ADAL" clId="{CA85A5B1-964C-42C6-9AF7-F489C9522633}" dt="2021-07-09T13:28:51.794" v="206" actId="165"/>
          <ac:spMkLst>
            <pc:docMk/>
            <pc:sldMk cId="1426432836" sldId="266"/>
            <ac:spMk id="6" creationId="{08B97CA6-284C-4D71-86DB-B495A74D0C85}"/>
          </ac:spMkLst>
        </pc:spChg>
        <pc:spChg chg="mod topLvl">
          <ac:chgData name="Dichter, Andreas (DualStudy)" userId="d4dd02f8-f903-4a5f-94de-c65f1da7d737" providerId="ADAL" clId="{CA85A5B1-964C-42C6-9AF7-F489C9522633}" dt="2021-07-09T13:28:51.794" v="206" actId="165"/>
          <ac:spMkLst>
            <pc:docMk/>
            <pc:sldMk cId="1426432836" sldId="266"/>
            <ac:spMk id="7" creationId="{463BFF65-F53A-462F-888F-2CF5B1CE6AC0}"/>
          </ac:spMkLst>
        </pc:spChg>
        <pc:spChg chg="del">
          <ac:chgData name="Dichter, Andreas (DualStudy)" userId="d4dd02f8-f903-4a5f-94de-c65f1da7d737" providerId="ADAL" clId="{CA85A5B1-964C-42C6-9AF7-F489C9522633}" dt="2021-07-09T13:23:29.016" v="55" actId="478"/>
          <ac:spMkLst>
            <pc:docMk/>
            <pc:sldMk cId="1426432836" sldId="266"/>
            <ac:spMk id="10" creationId="{358DF0D0-0379-49A9-9318-A12C7C41A4E5}"/>
          </ac:spMkLst>
        </pc:spChg>
        <pc:spChg chg="del">
          <ac:chgData name="Dichter, Andreas (DualStudy)" userId="d4dd02f8-f903-4a5f-94de-c65f1da7d737" providerId="ADAL" clId="{CA85A5B1-964C-42C6-9AF7-F489C9522633}" dt="2021-07-09T13:23:32.448" v="56" actId="478"/>
          <ac:spMkLst>
            <pc:docMk/>
            <pc:sldMk cId="1426432836" sldId="266"/>
            <ac:spMk id="14" creationId="{7C6760DB-C43E-4CF8-92CA-4C0A2079096B}"/>
          </ac:spMkLst>
        </pc:spChg>
        <pc:spChg chg="add mod">
          <ac:chgData name="Dichter, Andreas (DualStudy)" userId="d4dd02f8-f903-4a5f-94de-c65f1da7d737" providerId="ADAL" clId="{CA85A5B1-964C-42C6-9AF7-F489C9522633}" dt="2021-07-09T13:27:34.721" v="193" actId="207"/>
          <ac:spMkLst>
            <pc:docMk/>
            <pc:sldMk cId="1426432836" sldId="266"/>
            <ac:spMk id="24" creationId="{4D94A6E5-1521-47A8-AA99-D27D13CE732A}"/>
          </ac:spMkLst>
        </pc:spChg>
        <pc:spChg chg="del mod">
          <ac:chgData name="Dichter, Andreas (DualStudy)" userId="d4dd02f8-f903-4a5f-94de-c65f1da7d737" providerId="ADAL" clId="{CA85A5B1-964C-42C6-9AF7-F489C9522633}" dt="2021-07-09T13:28:42.515" v="204" actId="478"/>
          <ac:spMkLst>
            <pc:docMk/>
            <pc:sldMk cId="1426432836" sldId="266"/>
            <ac:spMk id="26" creationId="{0C014186-9355-465C-9418-D50C394FA5A9}"/>
          </ac:spMkLst>
        </pc:spChg>
        <pc:spChg chg="add mod">
          <ac:chgData name="Dichter, Andreas (DualStudy)" userId="d4dd02f8-f903-4a5f-94de-c65f1da7d737" providerId="ADAL" clId="{CA85A5B1-964C-42C6-9AF7-F489C9522633}" dt="2021-07-09T13:27:34.721" v="193" actId="207"/>
          <ac:spMkLst>
            <pc:docMk/>
            <pc:sldMk cId="1426432836" sldId="266"/>
            <ac:spMk id="29" creationId="{CD725EFA-D34F-46BE-9011-0316BB1535C0}"/>
          </ac:spMkLst>
        </pc:spChg>
        <pc:spChg chg="mod topLvl">
          <ac:chgData name="Dichter, Andreas (DualStudy)" userId="d4dd02f8-f903-4a5f-94de-c65f1da7d737" providerId="ADAL" clId="{CA85A5B1-964C-42C6-9AF7-F489C9522633}" dt="2021-07-09T13:28:51.794" v="206" actId="165"/>
          <ac:spMkLst>
            <pc:docMk/>
            <pc:sldMk cId="1426432836" sldId="266"/>
            <ac:spMk id="34" creationId="{901F7781-796E-4097-8EEE-9D992317EC61}"/>
          </ac:spMkLst>
        </pc:spChg>
        <pc:spChg chg="mod topLvl">
          <ac:chgData name="Dichter, Andreas (DualStudy)" userId="d4dd02f8-f903-4a5f-94de-c65f1da7d737" providerId="ADAL" clId="{CA85A5B1-964C-42C6-9AF7-F489C9522633}" dt="2021-07-09T13:28:51.794" v="206" actId="165"/>
          <ac:spMkLst>
            <pc:docMk/>
            <pc:sldMk cId="1426432836" sldId="266"/>
            <ac:spMk id="35" creationId="{D9520242-1CDF-4D92-993A-0FF9F9139FB1}"/>
          </ac:spMkLst>
        </pc:spChg>
        <pc:grpChg chg="del mod">
          <ac:chgData name="Dichter, Andreas (DualStudy)" userId="d4dd02f8-f903-4a5f-94de-c65f1da7d737" providerId="ADAL" clId="{CA85A5B1-964C-42C6-9AF7-F489C9522633}" dt="2021-07-09T13:28:51.794" v="206" actId="165"/>
          <ac:grpSpMkLst>
            <pc:docMk/>
            <pc:sldMk cId="1426432836" sldId="266"/>
            <ac:grpSpMk id="52" creationId="{84EA66A7-4DA0-459F-8356-E0D318D7E51F}"/>
          </ac:grpSpMkLst>
        </pc:grpChg>
        <pc:cxnChg chg="add mod ord">
          <ac:chgData name="Dichter, Andreas (DualStudy)" userId="d4dd02f8-f903-4a5f-94de-c65f1da7d737" providerId="ADAL" clId="{CA85A5B1-964C-42C6-9AF7-F489C9522633}" dt="2021-07-09T13:27:51.382" v="194" actId="14100"/>
          <ac:cxnSpMkLst>
            <pc:docMk/>
            <pc:sldMk cId="1426432836" sldId="266"/>
            <ac:cxnSpMk id="17" creationId="{52787475-12F9-4FAB-9A19-76FAB0594233}"/>
          </ac:cxnSpMkLst>
        </pc:cxnChg>
        <pc:cxnChg chg="del mod">
          <ac:chgData name="Dichter, Andreas (DualStudy)" userId="d4dd02f8-f903-4a5f-94de-c65f1da7d737" providerId="ADAL" clId="{CA85A5B1-964C-42C6-9AF7-F489C9522633}" dt="2021-07-09T13:26:31.865" v="187" actId="478"/>
          <ac:cxnSpMkLst>
            <pc:docMk/>
            <pc:sldMk cId="1426432836" sldId="266"/>
            <ac:cxnSpMk id="19" creationId="{AFE95C4E-DCA3-44B3-94C4-B38695B9C80E}"/>
          </ac:cxnSpMkLst>
        </pc:cxnChg>
        <pc:cxnChg chg="del mod">
          <ac:chgData name="Dichter, Andreas (DualStudy)" userId="d4dd02f8-f903-4a5f-94de-c65f1da7d737" providerId="ADAL" clId="{CA85A5B1-964C-42C6-9AF7-F489C9522633}" dt="2021-07-09T13:28:15.285" v="200" actId="478"/>
          <ac:cxnSpMkLst>
            <pc:docMk/>
            <pc:sldMk cId="1426432836" sldId="266"/>
            <ac:cxnSpMk id="21" creationId="{200CF6C6-860F-4A11-BF8B-9F0B3209C8F7}"/>
          </ac:cxnSpMkLst>
        </pc:cxnChg>
        <pc:cxnChg chg="del mod">
          <ac:chgData name="Dichter, Andreas (DualStudy)" userId="d4dd02f8-f903-4a5f-94de-c65f1da7d737" providerId="ADAL" clId="{CA85A5B1-964C-42C6-9AF7-F489C9522633}" dt="2021-07-09T13:28:18.771" v="201" actId="478"/>
          <ac:cxnSpMkLst>
            <pc:docMk/>
            <pc:sldMk cId="1426432836" sldId="266"/>
            <ac:cxnSpMk id="23" creationId="{6AE71D76-D4BF-4F9E-A359-135C86E56CA9}"/>
          </ac:cxnSpMkLst>
        </pc:cxnChg>
        <pc:cxnChg chg="add mod ord">
          <ac:chgData name="Dichter, Andreas (DualStudy)" userId="d4dd02f8-f903-4a5f-94de-c65f1da7d737" providerId="ADAL" clId="{CA85A5B1-964C-42C6-9AF7-F489C9522633}" dt="2021-07-09T13:32:04.742" v="256" actId="208"/>
          <ac:cxnSpMkLst>
            <pc:docMk/>
            <pc:sldMk cId="1426432836" sldId="266"/>
            <ac:cxnSpMk id="25" creationId="{67419555-05F4-4C87-996B-9423B4CDE316}"/>
          </ac:cxnSpMkLst>
        </pc:cxnChg>
        <pc:cxnChg chg="del mod">
          <ac:chgData name="Dichter, Andreas (DualStudy)" userId="d4dd02f8-f903-4a5f-94de-c65f1da7d737" providerId="ADAL" clId="{CA85A5B1-964C-42C6-9AF7-F489C9522633}" dt="2021-07-09T13:28:46.059" v="205" actId="478"/>
          <ac:cxnSpMkLst>
            <pc:docMk/>
            <pc:sldMk cId="1426432836" sldId="266"/>
            <ac:cxnSpMk id="28" creationId="{5498063A-9767-4BED-A52C-C720F0737807}"/>
          </ac:cxnSpMkLst>
        </pc:cxnChg>
        <pc:cxnChg chg="del mod">
          <ac:chgData name="Dichter, Andreas (DualStudy)" userId="d4dd02f8-f903-4a5f-94de-c65f1da7d737" providerId="ADAL" clId="{CA85A5B1-964C-42C6-9AF7-F489C9522633}" dt="2021-07-09T13:28:22.881" v="202" actId="478"/>
          <ac:cxnSpMkLst>
            <pc:docMk/>
            <pc:sldMk cId="1426432836" sldId="266"/>
            <ac:cxnSpMk id="30" creationId="{41B216C7-891D-40A7-9659-7829D5FA1348}"/>
          </ac:cxnSpMkLst>
        </pc:cxnChg>
        <pc:cxnChg chg="del mod topLvl">
          <ac:chgData name="Dichter, Andreas (DualStudy)" userId="d4dd02f8-f903-4a5f-94de-c65f1da7d737" providerId="ADAL" clId="{CA85A5B1-964C-42C6-9AF7-F489C9522633}" dt="2021-07-09T13:28:54.414" v="207" actId="478"/>
          <ac:cxnSpMkLst>
            <pc:docMk/>
            <pc:sldMk cId="1426432836" sldId="266"/>
            <ac:cxnSpMk id="39" creationId="{878901D3-15CD-48F2-9DA1-22BEC25DDE25}"/>
          </ac:cxnSpMkLst>
        </pc:cxnChg>
        <pc:cxnChg chg="del">
          <ac:chgData name="Dichter, Andreas (DualStudy)" userId="d4dd02f8-f903-4a5f-94de-c65f1da7d737" providerId="ADAL" clId="{CA85A5B1-964C-42C6-9AF7-F489C9522633}" dt="2021-07-09T13:26:19.149" v="186" actId="478"/>
          <ac:cxnSpMkLst>
            <pc:docMk/>
            <pc:sldMk cId="1426432836" sldId="266"/>
            <ac:cxnSpMk id="50" creationId="{94782AB1-DAA6-4C0B-BDD6-F670966C8CC4}"/>
          </ac:cxnSpMkLst>
        </pc:cxnChg>
      </pc:sldChg>
      <pc:sldChg chg="addSp delSp modSp mod ord modAnim">
        <pc:chgData name="Dichter, Andreas (DualStudy)" userId="d4dd02f8-f903-4a5f-94de-c65f1da7d737" providerId="ADAL" clId="{CA85A5B1-964C-42C6-9AF7-F489C9522633}" dt="2021-07-10T09:07:47.365" v="2371" actId="2085"/>
        <pc:sldMkLst>
          <pc:docMk/>
          <pc:sldMk cId="2324651054" sldId="267"/>
        </pc:sldMkLst>
        <pc:spChg chg="mod">
          <ac:chgData name="Dichter, Andreas (DualStudy)" userId="d4dd02f8-f903-4a5f-94de-c65f1da7d737" providerId="ADAL" clId="{CA85A5B1-964C-42C6-9AF7-F489C9522633}" dt="2021-07-10T08:40:20.350" v="2267" actId="20577"/>
          <ac:spMkLst>
            <pc:docMk/>
            <pc:sldMk cId="2324651054" sldId="267"/>
            <ac:spMk id="2" creationId="{217C82E4-5423-49B7-AA72-7302CBD05ADE}"/>
          </ac:spMkLst>
        </pc:spChg>
        <pc:spChg chg="del">
          <ac:chgData name="Dichter, Andreas (DualStudy)" userId="d4dd02f8-f903-4a5f-94de-c65f1da7d737" providerId="ADAL" clId="{CA85A5B1-964C-42C6-9AF7-F489C9522633}" dt="2021-07-09T14:36:15.393" v="1545" actId="478"/>
          <ac:spMkLst>
            <pc:docMk/>
            <pc:sldMk cId="2324651054" sldId="267"/>
            <ac:spMk id="5" creationId="{6D0967D9-9D37-421D-99B0-E5CA1CF00E46}"/>
          </ac:spMkLst>
        </pc:spChg>
        <pc:spChg chg="mod">
          <ac:chgData name="Dichter, Andreas (DualStudy)" userId="d4dd02f8-f903-4a5f-94de-c65f1da7d737" providerId="ADAL" clId="{CA85A5B1-964C-42C6-9AF7-F489C9522633}" dt="2021-07-10T09:04:24.116" v="2351" actId="11"/>
          <ac:spMkLst>
            <pc:docMk/>
            <pc:sldMk cId="2324651054" sldId="267"/>
            <ac:spMk id="6" creationId="{65E87C6A-5E25-4BB3-8004-78BBC364DFE5}"/>
          </ac:spMkLst>
        </pc:spChg>
        <pc:spChg chg="add mod">
          <ac:chgData name="Dichter, Andreas (DualStudy)" userId="d4dd02f8-f903-4a5f-94de-c65f1da7d737" providerId="ADAL" clId="{CA85A5B1-964C-42C6-9AF7-F489C9522633}" dt="2021-07-10T09:06:21.214" v="2361" actId="1076"/>
          <ac:spMkLst>
            <pc:docMk/>
            <pc:sldMk cId="2324651054" sldId="267"/>
            <ac:spMk id="10" creationId="{463E3ED8-F070-4F1B-945E-33A84D159559}"/>
          </ac:spMkLst>
        </pc:spChg>
        <pc:spChg chg="add mod">
          <ac:chgData name="Dichter, Andreas (DualStudy)" userId="d4dd02f8-f903-4a5f-94de-c65f1da7d737" providerId="ADAL" clId="{CA85A5B1-964C-42C6-9AF7-F489C9522633}" dt="2021-07-10T09:07:10.789" v="2368" actId="164"/>
          <ac:spMkLst>
            <pc:docMk/>
            <pc:sldMk cId="2324651054" sldId="267"/>
            <ac:spMk id="11" creationId="{DA2F7751-0FFD-4BEE-BF66-16CB376FED7A}"/>
          </ac:spMkLst>
        </pc:spChg>
        <pc:grpChg chg="add mod">
          <ac:chgData name="Dichter, Andreas (DualStudy)" userId="d4dd02f8-f903-4a5f-94de-c65f1da7d737" providerId="ADAL" clId="{CA85A5B1-964C-42C6-9AF7-F489C9522633}" dt="2021-07-10T09:07:10.789" v="2368" actId="164"/>
          <ac:grpSpMkLst>
            <pc:docMk/>
            <pc:sldMk cId="2324651054" sldId="267"/>
            <ac:grpSpMk id="12" creationId="{F2A6E200-8CEB-4105-8218-13CC9567BC16}"/>
          </ac:grpSpMkLst>
        </pc:grpChg>
        <pc:graphicFrameChg chg="del mod modGraphic">
          <ac:chgData name="Dichter, Andreas (DualStudy)" userId="d4dd02f8-f903-4a5f-94de-c65f1da7d737" providerId="ADAL" clId="{CA85A5B1-964C-42C6-9AF7-F489C9522633}" dt="2021-07-09T14:45:00.843" v="1623" actId="478"/>
          <ac:graphicFrameMkLst>
            <pc:docMk/>
            <pc:sldMk cId="2324651054" sldId="267"/>
            <ac:graphicFrameMk id="4" creationId="{40AA4053-7005-49F7-9765-30AEC5EA25D1}"/>
          </ac:graphicFrameMkLst>
        </pc:graphicFrameChg>
        <pc:graphicFrameChg chg="add del mod modGraphic">
          <ac:chgData name="Dichter, Andreas (DualStudy)" userId="d4dd02f8-f903-4a5f-94de-c65f1da7d737" providerId="ADAL" clId="{CA85A5B1-964C-42C6-9AF7-F489C9522633}" dt="2021-07-09T14:45:31.463" v="1631" actId="478"/>
          <ac:graphicFrameMkLst>
            <pc:docMk/>
            <pc:sldMk cId="2324651054" sldId="267"/>
            <ac:graphicFrameMk id="7" creationId="{5AF77B3D-05A3-4ABA-8BF6-B6855B93854E}"/>
          </ac:graphicFrameMkLst>
        </pc:graphicFrameChg>
        <pc:graphicFrameChg chg="add del mod">
          <ac:chgData name="Dichter, Andreas (DualStudy)" userId="d4dd02f8-f903-4a5f-94de-c65f1da7d737" providerId="ADAL" clId="{CA85A5B1-964C-42C6-9AF7-F489C9522633}" dt="2021-07-10T09:04:36.266" v="2353" actId="478"/>
          <ac:graphicFrameMkLst>
            <pc:docMk/>
            <pc:sldMk cId="2324651054" sldId="267"/>
            <ac:graphicFrameMk id="8" creationId="{2A4EB160-1623-4A0E-BC9B-7402E4BB2A99}"/>
          </ac:graphicFrameMkLst>
        </pc:graphicFrameChg>
        <pc:picChg chg="add mod modCrop">
          <ac:chgData name="Dichter, Andreas (DualStudy)" userId="d4dd02f8-f903-4a5f-94de-c65f1da7d737" providerId="ADAL" clId="{CA85A5B1-964C-42C6-9AF7-F489C9522633}" dt="2021-07-10T09:07:47.365" v="2371" actId="2085"/>
          <ac:picMkLst>
            <pc:docMk/>
            <pc:sldMk cId="2324651054" sldId="267"/>
            <ac:picMk id="9" creationId="{2F89321E-C4A5-4A3C-92AC-883FC588722F}"/>
          </ac:picMkLst>
        </pc:picChg>
      </pc:sldChg>
      <pc:sldChg chg="modSp mod">
        <pc:chgData name="Dichter, Andreas (DualStudy)" userId="d4dd02f8-f903-4a5f-94de-c65f1da7d737" providerId="ADAL" clId="{CA85A5B1-964C-42C6-9AF7-F489C9522633}" dt="2021-07-12T21:38:11.468" v="2941" actId="20577"/>
        <pc:sldMkLst>
          <pc:docMk/>
          <pc:sldMk cId="4151397100" sldId="269"/>
        </pc:sldMkLst>
        <pc:spChg chg="mod">
          <ac:chgData name="Dichter, Andreas (DualStudy)" userId="d4dd02f8-f903-4a5f-94de-c65f1da7d737" providerId="ADAL" clId="{CA85A5B1-964C-42C6-9AF7-F489C9522633}" dt="2021-07-09T15:06:27.840" v="1770" actId="14100"/>
          <ac:spMkLst>
            <pc:docMk/>
            <pc:sldMk cId="4151397100" sldId="269"/>
            <ac:spMk id="37" creationId="{535C0C28-FBFB-49D8-AE0C-5E5ECCA6AE9B}"/>
          </ac:spMkLst>
        </pc:spChg>
        <pc:spChg chg="mod">
          <ac:chgData name="Dichter, Andreas (DualStudy)" userId="d4dd02f8-f903-4a5f-94de-c65f1da7d737" providerId="ADAL" clId="{CA85A5B1-964C-42C6-9AF7-F489C9522633}" dt="2021-07-12T21:38:11.468" v="2941" actId="20577"/>
          <ac:spMkLst>
            <pc:docMk/>
            <pc:sldMk cId="4151397100" sldId="269"/>
            <ac:spMk id="96" creationId="{868F9F5A-D4A6-47BE-87FE-03710C220F95}"/>
          </ac:spMkLst>
        </pc:spChg>
      </pc:sldChg>
      <pc:sldChg chg="addSp modSp new mod modAnim">
        <pc:chgData name="Dichter, Andreas (DualStudy)" userId="d4dd02f8-f903-4a5f-94de-c65f1da7d737" providerId="ADAL" clId="{CA85A5B1-964C-42C6-9AF7-F489C9522633}" dt="2021-07-12T18:03:03.709" v="2695" actId="1076"/>
        <pc:sldMkLst>
          <pc:docMk/>
          <pc:sldMk cId="2281202896" sldId="273"/>
        </pc:sldMkLst>
        <pc:spChg chg="mod">
          <ac:chgData name="Dichter, Andreas (DualStudy)" userId="d4dd02f8-f903-4a5f-94de-c65f1da7d737" providerId="ADAL" clId="{CA85A5B1-964C-42C6-9AF7-F489C9522633}" dt="2021-07-10T09:09:29.298" v="2393" actId="20577"/>
          <ac:spMkLst>
            <pc:docMk/>
            <pc:sldMk cId="2281202896" sldId="273"/>
            <ac:spMk id="2" creationId="{A243FDC5-656D-4A6B-8C9B-0881694AD7FA}"/>
          </ac:spMkLst>
        </pc:spChg>
        <pc:spChg chg="add mod">
          <ac:chgData name="Dichter, Andreas (DualStudy)" userId="d4dd02f8-f903-4a5f-94de-c65f1da7d737" providerId="ADAL" clId="{CA85A5B1-964C-42C6-9AF7-F489C9522633}" dt="2021-07-10T09:23:54.316" v="2480" actId="207"/>
          <ac:spMkLst>
            <pc:docMk/>
            <pc:sldMk cId="2281202896" sldId="273"/>
            <ac:spMk id="4" creationId="{2C5F106C-D261-40B7-BC93-93A125B2D337}"/>
          </ac:spMkLst>
        </pc:spChg>
        <pc:graphicFrameChg chg="add mod">
          <ac:chgData name="Dichter, Andreas (DualStudy)" userId="d4dd02f8-f903-4a5f-94de-c65f1da7d737" providerId="ADAL" clId="{CA85A5B1-964C-42C6-9AF7-F489C9522633}" dt="2021-07-12T18:03:03.709" v="2695" actId="1076"/>
          <ac:graphicFrameMkLst>
            <pc:docMk/>
            <pc:sldMk cId="2281202896" sldId="273"/>
            <ac:graphicFrameMk id="5" creationId="{E95CF220-C4B8-46DB-AA57-8EA404DC0F60}"/>
          </ac:graphicFrameMkLst>
        </pc:graphicFrameChg>
      </pc:sldChg>
      <pc:sldChg chg="new del">
        <pc:chgData name="Dichter, Andreas (DualStudy)" userId="d4dd02f8-f903-4a5f-94de-c65f1da7d737" providerId="ADAL" clId="{CA85A5B1-964C-42C6-9AF7-F489C9522633}" dt="2021-07-09T13:22:05.960" v="52" actId="47"/>
        <pc:sldMkLst>
          <pc:docMk/>
          <pc:sldMk cId="287525853" sldId="274"/>
        </pc:sldMkLst>
      </pc:sldChg>
      <pc:sldChg chg="addSp delSp modSp new mod modNotesTx">
        <pc:chgData name="Dichter, Andreas (DualStudy)" userId="d4dd02f8-f903-4a5f-94de-c65f1da7d737" providerId="ADAL" clId="{CA85A5B1-964C-42C6-9AF7-F489C9522633}" dt="2021-07-09T15:13:38.635" v="1808" actId="113"/>
        <pc:sldMkLst>
          <pc:docMk/>
          <pc:sldMk cId="403652240" sldId="274"/>
        </pc:sldMkLst>
        <pc:spChg chg="mod">
          <ac:chgData name="Dichter, Andreas (DualStudy)" userId="d4dd02f8-f903-4a5f-94de-c65f1da7d737" providerId="ADAL" clId="{CA85A5B1-964C-42C6-9AF7-F489C9522633}" dt="2021-07-09T13:53:32.872" v="796" actId="20577"/>
          <ac:spMkLst>
            <pc:docMk/>
            <pc:sldMk cId="403652240" sldId="274"/>
            <ac:spMk id="2" creationId="{1B32AB93-5397-4A17-A343-0A4ABE339DFD}"/>
          </ac:spMkLst>
        </pc:spChg>
        <pc:spChg chg="mod">
          <ac:chgData name="Dichter, Andreas (DualStudy)" userId="d4dd02f8-f903-4a5f-94de-c65f1da7d737" providerId="ADAL" clId="{CA85A5B1-964C-42C6-9AF7-F489C9522633}" dt="2021-07-09T13:36:18.787" v="348" actId="1076"/>
          <ac:spMkLst>
            <pc:docMk/>
            <pc:sldMk cId="403652240" sldId="274"/>
            <ac:spMk id="3" creationId="{A46D8A02-E15F-4785-AE57-5060843F491E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4" creationId="{B0F84903-0BDC-41A2-B132-9B82E96B1330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5" creationId="{C86C181A-6C9B-44F5-9CB5-4809E60A79A2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6" creationId="{B71BF779-87C3-4727-8414-2A2AAB329DE9}"/>
          </ac:spMkLst>
        </pc:spChg>
        <pc:spChg chg="add mod">
          <ac:chgData name="Dichter, Andreas (DualStudy)" userId="d4dd02f8-f903-4a5f-94de-c65f1da7d737" providerId="ADAL" clId="{CA85A5B1-964C-42C6-9AF7-F489C9522633}" dt="2021-07-09T15:13:33.860" v="1806" actId="113"/>
          <ac:spMkLst>
            <pc:docMk/>
            <pc:sldMk cId="403652240" sldId="274"/>
            <ac:spMk id="7" creationId="{34548917-C4D2-49CF-8924-73F39A4BA0F5}"/>
          </ac:spMkLst>
        </pc:spChg>
        <pc:spChg chg="add mod">
          <ac:chgData name="Dichter, Andreas (DualStudy)" userId="d4dd02f8-f903-4a5f-94de-c65f1da7d737" providerId="ADAL" clId="{CA85A5B1-964C-42C6-9AF7-F489C9522633}" dt="2021-07-09T15:13:35.739" v="1807" actId="113"/>
          <ac:spMkLst>
            <pc:docMk/>
            <pc:sldMk cId="403652240" sldId="274"/>
            <ac:spMk id="8" creationId="{5EAB6E1B-D5B2-4135-97C3-23CF5F6569C3}"/>
          </ac:spMkLst>
        </pc:spChg>
        <pc:spChg chg="add mod">
          <ac:chgData name="Dichter, Andreas (DualStudy)" userId="d4dd02f8-f903-4a5f-94de-c65f1da7d737" providerId="ADAL" clId="{CA85A5B1-964C-42C6-9AF7-F489C9522633}" dt="2021-07-09T15:13:38.635" v="1808" actId="113"/>
          <ac:spMkLst>
            <pc:docMk/>
            <pc:sldMk cId="403652240" sldId="274"/>
            <ac:spMk id="9" creationId="{70F3D730-D47B-49D5-8DB4-810B3A9DBBD7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10" creationId="{04056913-48FA-4C64-BBCB-F34CE0E5F2C0}"/>
          </ac:spMkLst>
        </pc:spChg>
        <pc:spChg chg="add del mod">
          <ac:chgData name="Dichter, Andreas (DualStudy)" userId="d4dd02f8-f903-4a5f-94de-c65f1da7d737" providerId="ADAL" clId="{CA85A5B1-964C-42C6-9AF7-F489C9522633}" dt="2021-07-09T13:44:58.023" v="642" actId="478"/>
          <ac:spMkLst>
            <pc:docMk/>
            <pc:sldMk cId="403652240" sldId="274"/>
            <ac:spMk id="11" creationId="{DB3EB26B-3BA4-4DA2-A7BA-38A73A3174A5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12" creationId="{C2EE21A8-5629-47EC-A607-AA50086EC0BB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13" creationId="{79BD0AAF-F1AA-4D0E-ADCE-5F0855B1FB71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14" creationId="{46987029-B1C9-4EBD-B8DD-EAB01EC6C51B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15" creationId="{BC9794E3-FE29-4DEA-9754-2140DD08D11F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16" creationId="{45D3031C-D559-4320-B790-EE50C9FCDD42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17" creationId="{4A43BD4D-FCB1-426E-8017-C73B28CD2418}"/>
          </ac:spMkLst>
        </pc:spChg>
        <pc:spChg chg="add mod">
          <ac:chgData name="Dichter, Andreas (DualStudy)" userId="d4dd02f8-f903-4a5f-94de-c65f1da7d737" providerId="ADAL" clId="{CA85A5B1-964C-42C6-9AF7-F489C9522633}" dt="2021-07-09T13:45:37.531" v="652" actId="1036"/>
          <ac:spMkLst>
            <pc:docMk/>
            <pc:sldMk cId="403652240" sldId="274"/>
            <ac:spMk id="18" creationId="{B1480437-697D-4795-9CDC-6D25226F99E8}"/>
          </ac:spMkLst>
        </pc:spChg>
      </pc:sldChg>
      <pc:sldChg chg="modSp">
        <pc:chgData name="Dichter, Andreas (DualStudy)" userId="d4dd02f8-f903-4a5f-94de-c65f1da7d737" providerId="ADAL" clId="{CA85A5B1-964C-42C6-9AF7-F489C9522633}" dt="2021-07-10T08:38:21.571" v="2246"/>
        <pc:sldMkLst>
          <pc:docMk/>
          <pc:sldMk cId="2203679264" sldId="275"/>
        </pc:sldMkLst>
        <pc:spChg chg="mod">
          <ac:chgData name="Dichter, Andreas (DualStudy)" userId="d4dd02f8-f903-4a5f-94de-c65f1da7d737" providerId="ADAL" clId="{CA85A5B1-964C-42C6-9AF7-F489C9522633}" dt="2021-07-10T08:38:21.571" v="2246"/>
          <ac:spMkLst>
            <pc:docMk/>
            <pc:sldMk cId="2203679264" sldId="275"/>
            <ac:spMk id="2" creationId="{A0FE58A6-7B22-4C63-964C-0DB840EC13D4}"/>
          </ac:spMkLst>
        </pc:spChg>
      </pc:sldChg>
      <pc:sldChg chg="addSp delSp modSp add mod ord">
        <pc:chgData name="Dichter, Andreas (DualStudy)" userId="d4dd02f8-f903-4a5f-94de-c65f1da7d737" providerId="ADAL" clId="{CA85A5B1-964C-42C6-9AF7-F489C9522633}" dt="2021-07-10T08:34:16.334" v="2180" actId="21"/>
        <pc:sldMkLst>
          <pc:docMk/>
          <pc:sldMk cId="2835360406" sldId="276"/>
        </pc:sldMkLst>
        <pc:spChg chg="mod">
          <ac:chgData name="Dichter, Andreas (DualStudy)" userId="d4dd02f8-f903-4a5f-94de-c65f1da7d737" providerId="ADAL" clId="{CA85A5B1-964C-42C6-9AF7-F489C9522633}" dt="2021-07-09T13:53:40.771" v="798" actId="20577"/>
          <ac:spMkLst>
            <pc:docMk/>
            <pc:sldMk cId="2835360406" sldId="276"/>
            <ac:spMk id="2" creationId="{1B32AB93-5397-4A17-A343-0A4ABE339DFD}"/>
          </ac:spMkLst>
        </pc:spChg>
        <pc:spChg chg="del">
          <ac:chgData name="Dichter, Andreas (DualStudy)" userId="d4dd02f8-f903-4a5f-94de-c65f1da7d737" providerId="ADAL" clId="{CA85A5B1-964C-42C6-9AF7-F489C9522633}" dt="2021-07-09T13:49:06.313" v="701" actId="478"/>
          <ac:spMkLst>
            <pc:docMk/>
            <pc:sldMk cId="2835360406" sldId="276"/>
            <ac:spMk id="5" creationId="{C86C181A-6C9B-44F5-9CB5-4809E60A79A2}"/>
          </ac:spMkLst>
        </pc:spChg>
        <pc:spChg chg="mod">
          <ac:chgData name="Dichter, Andreas (DualStudy)" userId="d4dd02f8-f903-4a5f-94de-c65f1da7d737" providerId="ADAL" clId="{CA85A5B1-964C-42C6-9AF7-F489C9522633}" dt="2021-07-09T13:50:29.519" v="713" actId="1076"/>
          <ac:spMkLst>
            <pc:docMk/>
            <pc:sldMk cId="2835360406" sldId="276"/>
            <ac:spMk id="6" creationId="{B71BF779-87C3-4727-8414-2A2AAB329DE9}"/>
          </ac:spMkLst>
        </pc:spChg>
        <pc:spChg chg="mod">
          <ac:chgData name="Dichter, Andreas (DualStudy)" userId="d4dd02f8-f903-4a5f-94de-c65f1da7d737" providerId="ADAL" clId="{CA85A5B1-964C-42C6-9AF7-F489C9522633}" dt="2021-07-09T15:13:22.086" v="1804" actId="113"/>
          <ac:spMkLst>
            <pc:docMk/>
            <pc:sldMk cId="2835360406" sldId="276"/>
            <ac:spMk id="7" creationId="{34548917-C4D2-49CF-8924-73F39A4BA0F5}"/>
          </ac:spMkLst>
        </pc:spChg>
        <pc:spChg chg="mod">
          <ac:chgData name="Dichter, Andreas (DualStudy)" userId="d4dd02f8-f903-4a5f-94de-c65f1da7d737" providerId="ADAL" clId="{CA85A5B1-964C-42C6-9AF7-F489C9522633}" dt="2021-07-09T15:13:24.620" v="1805" actId="113"/>
          <ac:spMkLst>
            <pc:docMk/>
            <pc:sldMk cId="2835360406" sldId="276"/>
            <ac:spMk id="8" creationId="{5EAB6E1B-D5B2-4135-97C3-23CF5F6569C3}"/>
          </ac:spMkLst>
        </pc:spChg>
        <pc:spChg chg="del mod">
          <ac:chgData name="Dichter, Andreas (DualStudy)" userId="d4dd02f8-f903-4a5f-94de-c65f1da7d737" providerId="ADAL" clId="{CA85A5B1-964C-42C6-9AF7-F489C9522633}" dt="2021-07-09T13:49:05.404" v="700" actId="478"/>
          <ac:spMkLst>
            <pc:docMk/>
            <pc:sldMk cId="2835360406" sldId="276"/>
            <ac:spMk id="9" creationId="{70F3D730-D47B-49D5-8DB4-810B3A9DBBD7}"/>
          </ac:spMkLst>
        </pc:spChg>
        <pc:spChg chg="mod">
          <ac:chgData name="Dichter, Andreas (DualStudy)" userId="d4dd02f8-f903-4a5f-94de-c65f1da7d737" providerId="ADAL" clId="{CA85A5B1-964C-42C6-9AF7-F489C9522633}" dt="2021-07-09T13:47:48.059" v="681"/>
          <ac:spMkLst>
            <pc:docMk/>
            <pc:sldMk cId="2835360406" sldId="276"/>
            <ac:spMk id="10" creationId="{04056913-48FA-4C64-BBCB-F34CE0E5F2C0}"/>
          </ac:spMkLst>
        </pc:spChg>
        <pc:spChg chg="mod">
          <ac:chgData name="Dichter, Andreas (DualStudy)" userId="d4dd02f8-f903-4a5f-94de-c65f1da7d737" providerId="ADAL" clId="{CA85A5B1-964C-42C6-9AF7-F489C9522633}" dt="2021-07-09T13:50:29.519" v="713" actId="1076"/>
          <ac:spMkLst>
            <pc:docMk/>
            <pc:sldMk cId="2835360406" sldId="276"/>
            <ac:spMk id="12" creationId="{C2EE21A8-5629-47EC-A607-AA50086EC0BB}"/>
          </ac:spMkLst>
        </pc:spChg>
        <pc:spChg chg="mod">
          <ac:chgData name="Dichter, Andreas (DualStudy)" userId="d4dd02f8-f903-4a5f-94de-c65f1da7d737" providerId="ADAL" clId="{CA85A5B1-964C-42C6-9AF7-F489C9522633}" dt="2021-07-09T13:48:00.624" v="683"/>
          <ac:spMkLst>
            <pc:docMk/>
            <pc:sldMk cId="2835360406" sldId="276"/>
            <ac:spMk id="13" creationId="{79BD0AAF-F1AA-4D0E-ADCE-5F0855B1FB71}"/>
          </ac:spMkLst>
        </pc:spChg>
        <pc:spChg chg="mod">
          <ac:chgData name="Dichter, Andreas (DualStudy)" userId="d4dd02f8-f903-4a5f-94de-c65f1da7d737" providerId="ADAL" clId="{CA85A5B1-964C-42C6-9AF7-F489C9522633}" dt="2021-07-09T13:48:13.915" v="684"/>
          <ac:spMkLst>
            <pc:docMk/>
            <pc:sldMk cId="2835360406" sldId="276"/>
            <ac:spMk id="14" creationId="{46987029-B1C9-4EBD-B8DD-EAB01EC6C51B}"/>
          </ac:spMkLst>
        </pc:spChg>
        <pc:spChg chg="mod">
          <ac:chgData name="Dichter, Andreas (DualStudy)" userId="d4dd02f8-f903-4a5f-94de-c65f1da7d737" providerId="ADAL" clId="{CA85A5B1-964C-42C6-9AF7-F489C9522633}" dt="2021-07-09T13:50:29.519" v="713" actId="1076"/>
          <ac:spMkLst>
            <pc:docMk/>
            <pc:sldMk cId="2835360406" sldId="276"/>
            <ac:spMk id="15" creationId="{BC9794E3-FE29-4DEA-9754-2140DD08D11F}"/>
          </ac:spMkLst>
        </pc:spChg>
        <pc:spChg chg="mod">
          <ac:chgData name="Dichter, Andreas (DualStudy)" userId="d4dd02f8-f903-4a5f-94de-c65f1da7d737" providerId="ADAL" clId="{CA85A5B1-964C-42C6-9AF7-F489C9522633}" dt="2021-07-09T13:50:29.519" v="713" actId="1076"/>
          <ac:spMkLst>
            <pc:docMk/>
            <pc:sldMk cId="2835360406" sldId="276"/>
            <ac:spMk id="16" creationId="{45D3031C-D559-4320-B790-EE50C9FCDD42}"/>
          </ac:spMkLst>
        </pc:spChg>
        <pc:spChg chg="del">
          <ac:chgData name="Dichter, Andreas (DualStudy)" userId="d4dd02f8-f903-4a5f-94de-c65f1da7d737" providerId="ADAL" clId="{CA85A5B1-964C-42C6-9AF7-F489C9522633}" dt="2021-07-09T13:49:07.580" v="702" actId="478"/>
          <ac:spMkLst>
            <pc:docMk/>
            <pc:sldMk cId="2835360406" sldId="276"/>
            <ac:spMk id="17" creationId="{4A43BD4D-FCB1-426E-8017-C73B28CD2418}"/>
          </ac:spMkLst>
        </pc:spChg>
        <pc:spChg chg="del">
          <ac:chgData name="Dichter, Andreas (DualStudy)" userId="d4dd02f8-f903-4a5f-94de-c65f1da7d737" providerId="ADAL" clId="{CA85A5B1-964C-42C6-9AF7-F489C9522633}" dt="2021-07-09T13:49:10.986" v="703" actId="478"/>
          <ac:spMkLst>
            <pc:docMk/>
            <pc:sldMk cId="2835360406" sldId="276"/>
            <ac:spMk id="18" creationId="{B1480437-697D-4795-9CDC-6D25226F99E8}"/>
          </ac:spMkLst>
        </pc:spChg>
        <pc:graphicFrameChg chg="add del mod">
          <ac:chgData name="Dichter, Andreas (DualStudy)" userId="d4dd02f8-f903-4a5f-94de-c65f1da7d737" providerId="ADAL" clId="{CA85A5B1-964C-42C6-9AF7-F489C9522633}" dt="2021-07-09T13:48:17.727" v="685" actId="478"/>
          <ac:graphicFrameMkLst>
            <pc:docMk/>
            <pc:sldMk cId="2835360406" sldId="276"/>
            <ac:graphicFrameMk id="11" creationId="{9A520A18-386D-4D41-B4C6-40E53FD75058}"/>
          </ac:graphicFrameMkLst>
        </pc:graphicFrameChg>
        <pc:picChg chg="add del mod">
          <ac:chgData name="Dichter, Andreas (DualStudy)" userId="d4dd02f8-f903-4a5f-94de-c65f1da7d737" providerId="ADAL" clId="{CA85A5B1-964C-42C6-9AF7-F489C9522633}" dt="2021-07-10T08:34:16.334" v="2180" actId="21"/>
          <ac:picMkLst>
            <pc:docMk/>
            <pc:sldMk cId="2835360406" sldId="276"/>
            <ac:picMk id="20" creationId="{FE63195F-BAEE-4353-8E8C-8F568B76E3BA}"/>
          </ac:picMkLst>
        </pc:picChg>
      </pc:sldChg>
      <pc:sldChg chg="modSp new mod">
        <pc:chgData name="Dichter, Andreas (DualStudy)" userId="d4dd02f8-f903-4a5f-94de-c65f1da7d737" providerId="ADAL" clId="{CA85A5B1-964C-42C6-9AF7-F489C9522633}" dt="2021-07-09T13:52:17.956" v="768" actId="20577"/>
        <pc:sldMkLst>
          <pc:docMk/>
          <pc:sldMk cId="2010130477" sldId="277"/>
        </pc:sldMkLst>
        <pc:spChg chg="mod">
          <ac:chgData name="Dichter, Andreas (DualStudy)" userId="d4dd02f8-f903-4a5f-94de-c65f1da7d737" providerId="ADAL" clId="{CA85A5B1-964C-42C6-9AF7-F489C9522633}" dt="2021-07-09T13:52:07.230" v="749" actId="20577"/>
          <ac:spMkLst>
            <pc:docMk/>
            <pc:sldMk cId="2010130477" sldId="277"/>
            <ac:spMk id="2" creationId="{9F59D164-3E57-4860-9B8F-A416B9DCB037}"/>
          </ac:spMkLst>
        </pc:spChg>
        <pc:spChg chg="mod">
          <ac:chgData name="Dichter, Andreas (DualStudy)" userId="d4dd02f8-f903-4a5f-94de-c65f1da7d737" providerId="ADAL" clId="{CA85A5B1-964C-42C6-9AF7-F489C9522633}" dt="2021-07-09T13:52:17.956" v="768" actId="20577"/>
          <ac:spMkLst>
            <pc:docMk/>
            <pc:sldMk cId="2010130477" sldId="277"/>
            <ac:spMk id="3" creationId="{437D4555-3464-4CF2-BC19-B126D9EF1B9B}"/>
          </ac:spMkLst>
        </pc:spChg>
      </pc:sldChg>
      <pc:sldChg chg="add">
        <pc:chgData name="Dichter, Andreas (DualStudy)" userId="d4dd02f8-f903-4a5f-94de-c65f1da7d737" providerId="ADAL" clId="{CA85A5B1-964C-42C6-9AF7-F489C9522633}" dt="2021-07-09T13:52:23.522" v="769"/>
        <pc:sldMkLst>
          <pc:docMk/>
          <pc:sldMk cId="2448101802" sldId="278"/>
        </pc:sldMkLst>
      </pc:sldChg>
      <pc:sldChg chg="addSp delSp modSp add mod ord">
        <pc:chgData name="Dichter, Andreas (DualStudy)" userId="d4dd02f8-f903-4a5f-94de-c65f1da7d737" providerId="ADAL" clId="{CA85A5B1-964C-42C6-9AF7-F489C9522633}" dt="2021-07-10T08:30:30.668" v="2156" actId="207"/>
        <pc:sldMkLst>
          <pc:docMk/>
          <pc:sldMk cId="9816148" sldId="279"/>
        </pc:sldMkLst>
        <pc:spChg chg="mod">
          <ac:chgData name="Dichter, Andreas (DualStudy)" userId="d4dd02f8-f903-4a5f-94de-c65f1da7d737" providerId="ADAL" clId="{CA85A5B1-964C-42C6-9AF7-F489C9522633}" dt="2021-07-09T15:13:04.587" v="1803" actId="20577"/>
          <ac:spMkLst>
            <pc:docMk/>
            <pc:sldMk cId="9816148" sldId="279"/>
            <ac:spMk id="2" creationId="{A243FDC5-656D-4A6B-8C9B-0881694AD7FA}"/>
          </ac:spMkLst>
        </pc:spChg>
        <pc:spChg chg="mod">
          <ac:chgData name="Dichter, Andreas (DualStudy)" userId="d4dd02f8-f903-4a5f-94de-c65f1da7d737" providerId="ADAL" clId="{CA85A5B1-964C-42C6-9AF7-F489C9522633}" dt="2021-07-09T14:17:19.903" v="1250" actId="14100"/>
          <ac:spMkLst>
            <pc:docMk/>
            <pc:sldMk cId="9816148" sldId="279"/>
            <ac:spMk id="3" creationId="{94260699-9CC2-4A0B-BD7B-3DAB6DFA048E}"/>
          </ac:spMkLst>
        </pc:spChg>
        <pc:spChg chg="add mod">
          <ac:chgData name="Dichter, Andreas (DualStudy)" userId="d4dd02f8-f903-4a5f-94de-c65f1da7d737" providerId="ADAL" clId="{CA85A5B1-964C-42C6-9AF7-F489C9522633}" dt="2021-07-10T08:30:04.122" v="2155" actId="207"/>
          <ac:spMkLst>
            <pc:docMk/>
            <pc:sldMk cId="9816148" sldId="279"/>
            <ac:spMk id="16" creationId="{ECF9D24F-076F-4231-9473-9E66239193FC}"/>
          </ac:spMkLst>
        </pc:spChg>
        <pc:spChg chg="add mod">
          <ac:chgData name="Dichter, Andreas (DualStudy)" userId="d4dd02f8-f903-4a5f-94de-c65f1da7d737" providerId="ADAL" clId="{CA85A5B1-964C-42C6-9AF7-F489C9522633}" dt="2021-07-10T08:30:04.122" v="2155" actId="207"/>
          <ac:spMkLst>
            <pc:docMk/>
            <pc:sldMk cId="9816148" sldId="279"/>
            <ac:spMk id="17" creationId="{F426353A-B3C4-42E9-9DBD-82F982203ADD}"/>
          </ac:spMkLst>
        </pc:spChg>
        <pc:spChg chg="add mod">
          <ac:chgData name="Dichter, Andreas (DualStudy)" userId="d4dd02f8-f903-4a5f-94de-c65f1da7d737" providerId="ADAL" clId="{CA85A5B1-964C-42C6-9AF7-F489C9522633}" dt="2021-07-10T08:30:04.122" v="2155" actId="207"/>
          <ac:spMkLst>
            <pc:docMk/>
            <pc:sldMk cId="9816148" sldId="279"/>
            <ac:spMk id="18" creationId="{DDCF8599-5924-4DFE-834A-664210797953}"/>
          </ac:spMkLst>
        </pc:spChg>
        <pc:spChg chg="add mod">
          <ac:chgData name="Dichter, Andreas (DualStudy)" userId="d4dd02f8-f903-4a5f-94de-c65f1da7d737" providerId="ADAL" clId="{CA85A5B1-964C-42C6-9AF7-F489C9522633}" dt="2021-07-10T08:30:04.122" v="2155" actId="207"/>
          <ac:spMkLst>
            <pc:docMk/>
            <pc:sldMk cId="9816148" sldId="279"/>
            <ac:spMk id="19" creationId="{270AEE38-FA8F-45AE-9598-56321247DBDB}"/>
          </ac:spMkLst>
        </pc:spChg>
        <pc:spChg chg="add del">
          <ac:chgData name="Dichter, Andreas (DualStudy)" userId="d4dd02f8-f903-4a5f-94de-c65f1da7d737" providerId="ADAL" clId="{CA85A5B1-964C-42C6-9AF7-F489C9522633}" dt="2021-07-09T14:16:41.965" v="1241"/>
          <ac:spMkLst>
            <pc:docMk/>
            <pc:sldMk cId="9816148" sldId="279"/>
            <ac:spMk id="20" creationId="{0046D5BB-7E00-49C4-BD74-086E1C69C281}"/>
          </ac:spMkLst>
        </pc:spChg>
        <pc:spChg chg="add del mod">
          <ac:chgData name="Dichter, Andreas (DualStudy)" userId="d4dd02f8-f903-4a5f-94de-c65f1da7d737" providerId="ADAL" clId="{CA85A5B1-964C-42C6-9AF7-F489C9522633}" dt="2021-07-09T14:24:54.793" v="1329" actId="478"/>
          <ac:spMkLst>
            <pc:docMk/>
            <pc:sldMk cId="9816148" sldId="279"/>
            <ac:spMk id="21" creationId="{6476AA5D-68B7-431E-8385-6CDD58430FF0}"/>
          </ac:spMkLst>
        </pc:spChg>
        <pc:spChg chg="add del mod">
          <ac:chgData name="Dichter, Andreas (DualStudy)" userId="d4dd02f8-f903-4a5f-94de-c65f1da7d737" providerId="ADAL" clId="{CA85A5B1-964C-42C6-9AF7-F489C9522633}" dt="2021-07-09T14:18:06.700" v="1264"/>
          <ac:spMkLst>
            <pc:docMk/>
            <pc:sldMk cId="9816148" sldId="279"/>
            <ac:spMk id="22" creationId="{2C260A84-754A-4972-9AB2-4D588DB06D28}"/>
          </ac:spMkLst>
        </pc:spChg>
        <pc:spChg chg="add del mod">
          <ac:chgData name="Dichter, Andreas (DualStudy)" userId="d4dd02f8-f903-4a5f-94de-c65f1da7d737" providerId="ADAL" clId="{CA85A5B1-964C-42C6-9AF7-F489C9522633}" dt="2021-07-09T14:18:12.940" v="1266"/>
          <ac:spMkLst>
            <pc:docMk/>
            <pc:sldMk cId="9816148" sldId="279"/>
            <ac:spMk id="23" creationId="{7FFA20B1-B1E0-4548-A879-32192F28CCA4}"/>
          </ac:spMkLst>
        </pc:spChg>
        <pc:spChg chg="add del mod">
          <ac:chgData name="Dichter, Andreas (DualStudy)" userId="d4dd02f8-f903-4a5f-94de-c65f1da7d737" providerId="ADAL" clId="{CA85A5B1-964C-42C6-9AF7-F489C9522633}" dt="2021-07-09T14:27:09.134" v="1354" actId="478"/>
          <ac:spMkLst>
            <pc:docMk/>
            <pc:sldMk cId="9816148" sldId="279"/>
            <ac:spMk id="24" creationId="{E69C6482-4AF9-4DF4-8E27-6C91687462CC}"/>
          </ac:spMkLst>
        </pc:spChg>
        <pc:spChg chg="add del mod">
          <ac:chgData name="Dichter, Andreas (DualStudy)" userId="d4dd02f8-f903-4a5f-94de-c65f1da7d737" providerId="ADAL" clId="{CA85A5B1-964C-42C6-9AF7-F489C9522633}" dt="2021-07-09T14:26:55.921" v="1351" actId="478"/>
          <ac:spMkLst>
            <pc:docMk/>
            <pc:sldMk cId="9816148" sldId="279"/>
            <ac:spMk id="25" creationId="{6AD46D7C-2B41-42AF-AAD7-0B453A2ECF31}"/>
          </ac:spMkLst>
        </pc:spChg>
        <pc:spChg chg="add del mod">
          <ac:chgData name="Dichter, Andreas (DualStudy)" userId="d4dd02f8-f903-4a5f-94de-c65f1da7d737" providerId="ADAL" clId="{CA85A5B1-964C-42C6-9AF7-F489C9522633}" dt="2021-07-09T14:21:49.121" v="1296" actId="478"/>
          <ac:spMkLst>
            <pc:docMk/>
            <pc:sldMk cId="9816148" sldId="279"/>
            <ac:spMk id="26" creationId="{0FE83947-E155-497B-BE44-701F95EA841D}"/>
          </ac:spMkLst>
        </pc:spChg>
        <pc:spChg chg="add mod">
          <ac:chgData name="Dichter, Andreas (DualStudy)" userId="d4dd02f8-f903-4a5f-94de-c65f1da7d737" providerId="ADAL" clId="{CA85A5B1-964C-42C6-9AF7-F489C9522633}" dt="2021-07-10T08:30:30.668" v="2156" actId="207"/>
          <ac:spMkLst>
            <pc:docMk/>
            <pc:sldMk cId="9816148" sldId="279"/>
            <ac:spMk id="33" creationId="{50995328-7F41-4D61-9361-948A712A4CB6}"/>
          </ac:spMkLst>
        </pc:spChg>
        <pc:spChg chg="add mod">
          <ac:chgData name="Dichter, Andreas (DualStudy)" userId="d4dd02f8-f903-4a5f-94de-c65f1da7d737" providerId="ADAL" clId="{CA85A5B1-964C-42C6-9AF7-F489C9522633}" dt="2021-07-10T08:30:30.668" v="2156" actId="207"/>
          <ac:spMkLst>
            <pc:docMk/>
            <pc:sldMk cId="9816148" sldId="279"/>
            <ac:spMk id="34" creationId="{7B066ADE-25E7-470E-B649-BE881D5BCCCB}"/>
          </ac:spMkLst>
        </pc:spChg>
        <pc:spChg chg="add mod">
          <ac:chgData name="Dichter, Andreas (DualStudy)" userId="d4dd02f8-f903-4a5f-94de-c65f1da7d737" providerId="ADAL" clId="{CA85A5B1-964C-42C6-9AF7-F489C9522633}" dt="2021-07-10T08:30:30.668" v="2156" actId="207"/>
          <ac:spMkLst>
            <pc:docMk/>
            <pc:sldMk cId="9816148" sldId="279"/>
            <ac:spMk id="35" creationId="{3B700C3E-8A27-4598-B450-06D30486D274}"/>
          </ac:spMkLst>
        </pc:spChg>
        <pc:picChg chg="add del mod">
          <ac:chgData name="Dichter, Andreas (DualStudy)" userId="d4dd02f8-f903-4a5f-94de-c65f1da7d737" providerId="ADAL" clId="{CA85A5B1-964C-42C6-9AF7-F489C9522633}" dt="2021-07-09T13:58:50.524" v="856" actId="478"/>
          <ac:picMkLst>
            <pc:docMk/>
            <pc:sldMk cId="9816148" sldId="279"/>
            <ac:picMk id="5" creationId="{5EBE0A65-284F-48FF-884D-4806D9D90D0B}"/>
          </ac:picMkLst>
        </pc:picChg>
        <pc:picChg chg="add del mod">
          <ac:chgData name="Dichter, Andreas (DualStudy)" userId="d4dd02f8-f903-4a5f-94de-c65f1da7d737" providerId="ADAL" clId="{CA85A5B1-964C-42C6-9AF7-F489C9522633}" dt="2021-07-09T13:58:48.019" v="855" actId="478"/>
          <ac:picMkLst>
            <pc:docMk/>
            <pc:sldMk cId="9816148" sldId="279"/>
            <ac:picMk id="7" creationId="{7CF43732-B93E-48E0-B117-9092BC5B154F}"/>
          </ac:picMkLst>
        </pc:picChg>
        <pc:picChg chg="add del mod">
          <ac:chgData name="Dichter, Andreas (DualStudy)" userId="d4dd02f8-f903-4a5f-94de-c65f1da7d737" providerId="ADAL" clId="{CA85A5B1-964C-42C6-9AF7-F489C9522633}" dt="2021-07-09T13:58:46.695" v="854" actId="478"/>
          <ac:picMkLst>
            <pc:docMk/>
            <pc:sldMk cId="9816148" sldId="279"/>
            <ac:picMk id="9" creationId="{F37983BE-7D54-4535-8243-ABA56490004D}"/>
          </ac:picMkLst>
        </pc:picChg>
        <pc:picChg chg="add del mod modCrop">
          <ac:chgData name="Dichter, Andreas (DualStudy)" userId="d4dd02f8-f903-4a5f-94de-c65f1da7d737" providerId="ADAL" clId="{CA85A5B1-964C-42C6-9AF7-F489C9522633}" dt="2021-07-09T14:03:38.879" v="893" actId="478"/>
          <ac:picMkLst>
            <pc:docMk/>
            <pc:sldMk cId="9816148" sldId="279"/>
            <ac:picMk id="11" creationId="{09C1BA92-AF72-4726-A192-5A813FCAACDA}"/>
          </ac:picMkLst>
        </pc:picChg>
        <pc:picChg chg="add del mod modCrop">
          <ac:chgData name="Dichter, Andreas (DualStudy)" userId="d4dd02f8-f903-4a5f-94de-c65f1da7d737" providerId="ADAL" clId="{CA85A5B1-964C-42C6-9AF7-F489C9522633}" dt="2021-07-09T14:03:34.335" v="891" actId="478"/>
          <ac:picMkLst>
            <pc:docMk/>
            <pc:sldMk cId="9816148" sldId="279"/>
            <ac:picMk id="13" creationId="{D38C06EC-2EBE-421C-BD47-B08AFAB56AB5}"/>
          </ac:picMkLst>
        </pc:picChg>
        <pc:picChg chg="add del mod modCrop">
          <ac:chgData name="Dichter, Andreas (DualStudy)" userId="d4dd02f8-f903-4a5f-94de-c65f1da7d737" providerId="ADAL" clId="{CA85A5B1-964C-42C6-9AF7-F489C9522633}" dt="2021-07-09T14:03:35.438" v="892" actId="478"/>
          <ac:picMkLst>
            <pc:docMk/>
            <pc:sldMk cId="9816148" sldId="279"/>
            <ac:picMk id="15" creationId="{6B9D4DC5-C0E4-48E3-893F-1321EE72091A}"/>
          </ac:picMkLst>
        </pc:picChg>
        <pc:cxnChg chg="add del mod ord">
          <ac:chgData name="Dichter, Andreas (DualStudy)" userId="d4dd02f8-f903-4a5f-94de-c65f1da7d737" providerId="ADAL" clId="{CA85A5B1-964C-42C6-9AF7-F489C9522633}" dt="2021-07-09T14:27:36.347" v="1358" actId="478"/>
          <ac:cxnSpMkLst>
            <pc:docMk/>
            <pc:sldMk cId="9816148" sldId="279"/>
            <ac:cxnSpMk id="28" creationId="{84A1C67E-36AC-4C4E-8291-E5A293A0B0B0}"/>
          </ac:cxnSpMkLst>
        </pc:cxnChg>
        <pc:cxnChg chg="add del mod ord">
          <ac:chgData name="Dichter, Andreas (DualStudy)" userId="d4dd02f8-f903-4a5f-94de-c65f1da7d737" providerId="ADAL" clId="{CA85A5B1-964C-42C6-9AF7-F489C9522633}" dt="2021-07-09T14:27:34.516" v="1357" actId="478"/>
          <ac:cxnSpMkLst>
            <pc:docMk/>
            <pc:sldMk cId="9816148" sldId="279"/>
            <ac:cxnSpMk id="30" creationId="{0BC6B486-B610-41CC-970E-C8536FD7AE06}"/>
          </ac:cxnSpMkLst>
        </pc:cxnChg>
        <pc:cxnChg chg="add del mod">
          <ac:chgData name="Dichter, Andreas (DualStudy)" userId="d4dd02f8-f903-4a5f-94de-c65f1da7d737" providerId="ADAL" clId="{CA85A5B1-964C-42C6-9AF7-F489C9522633}" dt="2021-07-09T14:27:38.298" v="1359" actId="478"/>
          <ac:cxnSpMkLst>
            <pc:docMk/>
            <pc:sldMk cId="9816148" sldId="279"/>
            <ac:cxnSpMk id="32" creationId="{69E6A2EF-DAB5-44B2-A2EB-41EDB31B3948}"/>
          </ac:cxnSpMkLst>
        </pc:cxnChg>
        <pc:cxnChg chg="add mod ord">
          <ac:chgData name="Dichter, Andreas (DualStudy)" userId="d4dd02f8-f903-4a5f-94de-c65f1da7d737" providerId="ADAL" clId="{CA85A5B1-964C-42C6-9AF7-F489C9522633}" dt="2021-07-09T14:28:02.140" v="1363" actId="14100"/>
          <ac:cxnSpMkLst>
            <pc:docMk/>
            <pc:sldMk cId="9816148" sldId="279"/>
            <ac:cxnSpMk id="37" creationId="{A2A81FD0-A6E9-460A-8A06-3F35FBF146DF}"/>
          </ac:cxnSpMkLst>
        </pc:cxnChg>
        <pc:cxnChg chg="add mod ord">
          <ac:chgData name="Dichter, Andreas (DualStudy)" userId="d4dd02f8-f903-4a5f-94de-c65f1da7d737" providerId="ADAL" clId="{CA85A5B1-964C-42C6-9AF7-F489C9522633}" dt="2021-07-09T14:29:22.595" v="1372" actId="14100"/>
          <ac:cxnSpMkLst>
            <pc:docMk/>
            <pc:sldMk cId="9816148" sldId="279"/>
            <ac:cxnSpMk id="40" creationId="{2FCD0B95-943A-4878-AD1C-9AAFE9A4DC36}"/>
          </ac:cxnSpMkLst>
        </pc:cxnChg>
        <pc:cxnChg chg="add mod">
          <ac:chgData name="Dichter, Andreas (DualStudy)" userId="d4dd02f8-f903-4a5f-94de-c65f1da7d737" providerId="ADAL" clId="{CA85A5B1-964C-42C6-9AF7-F489C9522633}" dt="2021-07-09T14:28:55.345" v="1368" actId="208"/>
          <ac:cxnSpMkLst>
            <pc:docMk/>
            <pc:sldMk cId="9816148" sldId="279"/>
            <ac:cxnSpMk id="42" creationId="{6A1FA804-A936-4EE8-BB48-583C5FDBEAE9}"/>
          </ac:cxnSpMkLst>
        </pc:cxnChg>
        <pc:cxnChg chg="add mod">
          <ac:chgData name="Dichter, Andreas (DualStudy)" userId="d4dd02f8-f903-4a5f-94de-c65f1da7d737" providerId="ADAL" clId="{CA85A5B1-964C-42C6-9AF7-F489C9522633}" dt="2021-07-09T14:29:15.017" v="1371" actId="14100"/>
          <ac:cxnSpMkLst>
            <pc:docMk/>
            <pc:sldMk cId="9816148" sldId="279"/>
            <ac:cxnSpMk id="44" creationId="{14B6DD68-3272-455A-84E6-64C9266271F5}"/>
          </ac:cxnSpMkLst>
        </pc:cxnChg>
      </pc:sldChg>
      <pc:sldChg chg="new del">
        <pc:chgData name="Dichter, Andreas (DualStudy)" userId="d4dd02f8-f903-4a5f-94de-c65f1da7d737" providerId="ADAL" clId="{CA85A5B1-964C-42C6-9AF7-F489C9522633}" dt="2021-07-09T13:52:35.314" v="771" actId="47"/>
        <pc:sldMkLst>
          <pc:docMk/>
          <pc:sldMk cId="2209996051" sldId="279"/>
        </pc:sldMkLst>
      </pc:sldChg>
      <pc:sldChg chg="modSp">
        <pc:chgData name="Dichter, Andreas (DualStudy)" userId="d4dd02f8-f903-4a5f-94de-c65f1da7d737" providerId="ADAL" clId="{CA85A5B1-964C-42C6-9AF7-F489C9522633}" dt="2021-07-10T08:38:17.102" v="2245"/>
        <pc:sldMkLst>
          <pc:docMk/>
          <pc:sldMk cId="2628172412" sldId="280"/>
        </pc:sldMkLst>
        <pc:spChg chg="mod">
          <ac:chgData name="Dichter, Andreas (DualStudy)" userId="d4dd02f8-f903-4a5f-94de-c65f1da7d737" providerId="ADAL" clId="{CA85A5B1-964C-42C6-9AF7-F489C9522633}" dt="2021-07-10T08:38:17.102" v="2245"/>
          <ac:spMkLst>
            <pc:docMk/>
            <pc:sldMk cId="2628172412" sldId="280"/>
            <ac:spMk id="2" creationId="{F162C03B-BA1F-42E2-95D0-2A78B7547B48}"/>
          </ac:spMkLst>
        </pc:spChg>
      </pc:sldChg>
      <pc:sldChg chg="modSp">
        <pc:chgData name="Dichter, Andreas (DualStudy)" userId="d4dd02f8-f903-4a5f-94de-c65f1da7d737" providerId="ADAL" clId="{CA85A5B1-964C-42C6-9AF7-F489C9522633}" dt="2021-07-10T08:38:11.194" v="2244"/>
        <pc:sldMkLst>
          <pc:docMk/>
          <pc:sldMk cId="3839662739" sldId="281"/>
        </pc:sldMkLst>
        <pc:spChg chg="mod">
          <ac:chgData name="Dichter, Andreas (DualStudy)" userId="d4dd02f8-f903-4a5f-94de-c65f1da7d737" providerId="ADAL" clId="{CA85A5B1-964C-42C6-9AF7-F489C9522633}" dt="2021-07-10T08:38:11.194" v="2244"/>
          <ac:spMkLst>
            <pc:docMk/>
            <pc:sldMk cId="3839662739" sldId="281"/>
            <ac:spMk id="2" creationId="{F162C03B-BA1F-42E2-95D0-2A78B7547B48}"/>
          </ac:spMkLst>
        </pc:spChg>
      </pc:sldChg>
      <pc:sldChg chg="modSp mod">
        <pc:chgData name="Dichter, Andreas (DualStudy)" userId="d4dd02f8-f903-4a5f-94de-c65f1da7d737" providerId="ADAL" clId="{CA85A5B1-964C-42C6-9AF7-F489C9522633}" dt="2021-07-10T08:37:54.740" v="2242" actId="20577"/>
        <pc:sldMkLst>
          <pc:docMk/>
          <pc:sldMk cId="4023129734" sldId="282"/>
        </pc:sldMkLst>
        <pc:spChg chg="mod">
          <ac:chgData name="Dichter, Andreas (DualStudy)" userId="d4dd02f8-f903-4a5f-94de-c65f1da7d737" providerId="ADAL" clId="{CA85A5B1-964C-42C6-9AF7-F489C9522633}" dt="2021-07-10T08:37:54.740" v="2242" actId="20577"/>
          <ac:spMkLst>
            <pc:docMk/>
            <pc:sldMk cId="4023129734" sldId="282"/>
            <ac:spMk id="2" creationId="{F162C03B-BA1F-42E2-95D0-2A78B7547B48}"/>
          </ac:spMkLst>
        </pc:spChg>
        <pc:picChg chg="mod">
          <ac:chgData name="Dichter, Andreas (DualStudy)" userId="d4dd02f8-f903-4a5f-94de-c65f1da7d737" providerId="ADAL" clId="{CA85A5B1-964C-42C6-9AF7-F489C9522633}" dt="2021-07-09T14:11:57.436" v="1011" actId="1076"/>
          <ac:picMkLst>
            <pc:docMk/>
            <pc:sldMk cId="4023129734" sldId="282"/>
            <ac:picMk id="5" creationId="{99D6134C-CDD3-4048-B530-9080E887A32C}"/>
          </ac:picMkLst>
        </pc:picChg>
      </pc:sldChg>
      <pc:sldChg chg="delSp modSp mod">
        <pc:chgData name="Dichter, Andreas (DualStudy)" userId="d4dd02f8-f903-4a5f-94de-c65f1da7d737" providerId="ADAL" clId="{CA85A5B1-964C-42C6-9AF7-F489C9522633}" dt="2021-07-10T08:37:04.570" v="2221" actId="20577"/>
        <pc:sldMkLst>
          <pc:docMk/>
          <pc:sldMk cId="4047906475" sldId="283"/>
        </pc:sldMkLst>
        <pc:spChg chg="mod">
          <ac:chgData name="Dichter, Andreas (DualStudy)" userId="d4dd02f8-f903-4a5f-94de-c65f1da7d737" providerId="ADAL" clId="{CA85A5B1-964C-42C6-9AF7-F489C9522633}" dt="2021-07-10T08:37:04.570" v="2221" actId="20577"/>
          <ac:spMkLst>
            <pc:docMk/>
            <pc:sldMk cId="4047906475" sldId="283"/>
            <ac:spMk id="2" creationId="{F162C03B-BA1F-42E2-95D0-2A78B7547B48}"/>
          </ac:spMkLst>
        </pc:spChg>
        <pc:spChg chg="del">
          <ac:chgData name="Dichter, Andreas (DualStudy)" userId="d4dd02f8-f903-4a5f-94de-c65f1da7d737" providerId="ADAL" clId="{CA85A5B1-964C-42C6-9AF7-F489C9522633}" dt="2021-07-10T08:37:00.129" v="2210" actId="478"/>
          <ac:spMkLst>
            <pc:docMk/>
            <pc:sldMk cId="4047906475" sldId="283"/>
            <ac:spMk id="7" creationId="{670BD4B2-15FD-4061-A917-AA68FF40826C}"/>
          </ac:spMkLst>
        </pc:spChg>
        <pc:picChg chg="mod">
          <ac:chgData name="Dichter, Andreas (DualStudy)" userId="d4dd02f8-f903-4a5f-94de-c65f1da7d737" providerId="ADAL" clId="{CA85A5B1-964C-42C6-9AF7-F489C9522633}" dt="2021-07-09T14:08:44.012" v="1004" actId="208"/>
          <ac:picMkLst>
            <pc:docMk/>
            <pc:sldMk cId="4047906475" sldId="283"/>
            <ac:picMk id="8" creationId="{F0152524-48EB-4E83-9599-335658A1F5DE}"/>
          </ac:picMkLst>
        </pc:picChg>
      </pc:sldChg>
      <pc:sldChg chg="addSp delSp modSp mod">
        <pc:chgData name="Dichter, Andreas (DualStudy)" userId="d4dd02f8-f903-4a5f-94de-c65f1da7d737" providerId="ADAL" clId="{CA85A5B1-964C-42C6-9AF7-F489C9522633}" dt="2021-07-09T14:55:25.840" v="1698" actId="478"/>
        <pc:sldMkLst>
          <pc:docMk/>
          <pc:sldMk cId="1853759105" sldId="287"/>
        </pc:sldMkLst>
        <pc:spChg chg="add del mod">
          <ac:chgData name="Dichter, Andreas (DualStudy)" userId="d4dd02f8-f903-4a5f-94de-c65f1da7d737" providerId="ADAL" clId="{CA85A5B1-964C-42C6-9AF7-F489C9522633}" dt="2021-07-09T14:55:25.840" v="1698" actId="478"/>
          <ac:spMkLst>
            <pc:docMk/>
            <pc:sldMk cId="1853759105" sldId="287"/>
            <ac:spMk id="5" creationId="{58CA3813-7E59-4073-9CCE-F742CA413431}"/>
          </ac:spMkLst>
        </pc:spChg>
      </pc:sldChg>
      <pc:sldChg chg="modSp mod">
        <pc:chgData name="Dichter, Andreas (DualStudy)" userId="d4dd02f8-f903-4a5f-94de-c65f1da7d737" providerId="ADAL" clId="{CA85A5B1-964C-42C6-9AF7-F489C9522633}" dt="2021-07-10T08:32:21.120" v="2178" actId="1076"/>
        <pc:sldMkLst>
          <pc:docMk/>
          <pc:sldMk cId="3112768109" sldId="291"/>
        </pc:sldMkLst>
        <pc:spChg chg="mod">
          <ac:chgData name="Dichter, Andreas (DualStudy)" userId="d4dd02f8-f903-4a5f-94de-c65f1da7d737" providerId="ADAL" clId="{CA85A5B1-964C-42C6-9AF7-F489C9522633}" dt="2021-07-10T08:32:14.031" v="2177" actId="1076"/>
          <ac:spMkLst>
            <pc:docMk/>
            <pc:sldMk cId="3112768109" sldId="291"/>
            <ac:spMk id="8" creationId="{48FC6476-A031-4E73-934B-DD097F764C5F}"/>
          </ac:spMkLst>
        </pc:spChg>
        <pc:spChg chg="mod">
          <ac:chgData name="Dichter, Andreas (DualStudy)" userId="d4dd02f8-f903-4a5f-94de-c65f1da7d737" providerId="ADAL" clId="{CA85A5B1-964C-42C6-9AF7-F489C9522633}" dt="2021-07-10T08:32:14.031" v="2177" actId="1076"/>
          <ac:spMkLst>
            <pc:docMk/>
            <pc:sldMk cId="3112768109" sldId="291"/>
            <ac:spMk id="9" creationId="{455CE0DA-5B27-468B-A2FB-F3888D635C0C}"/>
          </ac:spMkLst>
        </pc:spChg>
        <pc:spChg chg="mod">
          <ac:chgData name="Dichter, Andreas (DualStudy)" userId="d4dd02f8-f903-4a5f-94de-c65f1da7d737" providerId="ADAL" clId="{CA85A5B1-964C-42C6-9AF7-F489C9522633}" dt="2021-07-10T08:32:21.120" v="2178" actId="1076"/>
          <ac:spMkLst>
            <pc:docMk/>
            <pc:sldMk cId="3112768109" sldId="291"/>
            <ac:spMk id="14" creationId="{60AEF915-6C78-45C9-9BA1-2E1CD8AA445F}"/>
          </ac:spMkLst>
        </pc:spChg>
        <pc:spChg chg="mod">
          <ac:chgData name="Dichter, Andreas (DualStudy)" userId="d4dd02f8-f903-4a5f-94de-c65f1da7d737" providerId="ADAL" clId="{CA85A5B1-964C-42C6-9AF7-F489C9522633}" dt="2021-07-10T08:32:21.120" v="2178" actId="1076"/>
          <ac:spMkLst>
            <pc:docMk/>
            <pc:sldMk cId="3112768109" sldId="291"/>
            <ac:spMk id="15" creationId="{98554E5D-FB89-4643-8F01-17A59CD05769}"/>
          </ac:spMkLst>
        </pc:spChg>
        <pc:picChg chg="mod">
          <ac:chgData name="Dichter, Andreas (DualStudy)" userId="d4dd02f8-f903-4a5f-94de-c65f1da7d737" providerId="ADAL" clId="{CA85A5B1-964C-42C6-9AF7-F489C9522633}" dt="2021-07-10T08:32:14.031" v="2177" actId="1076"/>
          <ac:picMkLst>
            <pc:docMk/>
            <pc:sldMk cId="3112768109" sldId="291"/>
            <ac:picMk id="11" creationId="{AB8E929A-A4D9-4AB9-9B00-F6785325245D}"/>
          </ac:picMkLst>
        </pc:picChg>
        <pc:picChg chg="mod">
          <ac:chgData name="Dichter, Andreas (DualStudy)" userId="d4dd02f8-f903-4a5f-94de-c65f1da7d737" providerId="ADAL" clId="{CA85A5B1-964C-42C6-9AF7-F489C9522633}" dt="2021-07-10T08:32:21.120" v="2178" actId="1076"/>
          <ac:picMkLst>
            <pc:docMk/>
            <pc:sldMk cId="3112768109" sldId="291"/>
            <ac:picMk id="13" creationId="{7582648B-8887-497E-BA29-0D91F2517CFA}"/>
          </ac:picMkLst>
        </pc:picChg>
      </pc:sldChg>
      <pc:sldChg chg="add del ord">
        <pc:chgData name="Dichter, Andreas (DualStudy)" userId="d4dd02f8-f903-4a5f-94de-c65f1da7d737" providerId="ADAL" clId="{CA85A5B1-964C-42C6-9AF7-F489C9522633}" dt="2021-07-10T10:23:06.494" v="2653" actId="47"/>
        <pc:sldMkLst>
          <pc:docMk/>
          <pc:sldMk cId="3890381447" sldId="292"/>
        </pc:sldMkLst>
      </pc:sldChg>
      <pc:sldChg chg="add del">
        <pc:chgData name="Dichter, Andreas (DualStudy)" userId="d4dd02f8-f903-4a5f-94de-c65f1da7d737" providerId="ADAL" clId="{CA85A5B1-964C-42C6-9AF7-F489C9522633}" dt="2021-07-09T15:02:30.171" v="1748" actId="47"/>
        <pc:sldMkLst>
          <pc:docMk/>
          <pc:sldMk cId="4193292371" sldId="293"/>
        </pc:sldMkLst>
      </pc:sldChg>
      <pc:sldChg chg="addSp delSp modSp add mod delAnim modAnim">
        <pc:chgData name="Dichter, Andreas (DualStudy)" userId="d4dd02f8-f903-4a5f-94de-c65f1da7d737" providerId="ADAL" clId="{CA85A5B1-964C-42C6-9AF7-F489C9522633}" dt="2021-07-12T21:39:02.433" v="2942" actId="20577"/>
        <pc:sldMkLst>
          <pc:docMk/>
          <pc:sldMk cId="3852598862" sldId="294"/>
        </pc:sldMkLst>
        <pc:spChg chg="mod">
          <ac:chgData name="Dichter, Andreas (DualStudy)" userId="d4dd02f8-f903-4a5f-94de-c65f1da7d737" providerId="ADAL" clId="{CA85A5B1-964C-42C6-9AF7-F489C9522633}" dt="2021-07-10T09:17:27.406" v="2442"/>
          <ac:spMkLst>
            <pc:docMk/>
            <pc:sldMk cId="3852598862" sldId="294"/>
            <ac:spMk id="2" creationId="{A243FDC5-656D-4A6B-8C9B-0881694AD7FA}"/>
          </ac:spMkLst>
        </pc:spChg>
        <pc:spChg chg="add mod">
          <ac:chgData name="Dichter, Andreas (DualStudy)" userId="d4dd02f8-f903-4a5f-94de-c65f1da7d737" providerId="ADAL" clId="{CA85A5B1-964C-42C6-9AF7-F489C9522633}" dt="2021-07-12T21:39:02.433" v="2942" actId="20577"/>
          <ac:spMkLst>
            <pc:docMk/>
            <pc:sldMk cId="3852598862" sldId="294"/>
            <ac:spMk id="4" creationId="{F4BEC1F1-C91A-4EAA-B860-60658CBDE0AB}"/>
          </ac:spMkLst>
        </pc:spChg>
        <pc:spChg chg="add del mod">
          <ac:chgData name="Dichter, Andreas (DualStudy)" userId="d4dd02f8-f903-4a5f-94de-c65f1da7d737" providerId="ADAL" clId="{CA85A5B1-964C-42C6-9AF7-F489C9522633}" dt="2021-07-10T09:18:55.361" v="2454" actId="478"/>
          <ac:spMkLst>
            <pc:docMk/>
            <pc:sldMk cId="3852598862" sldId="294"/>
            <ac:spMk id="5" creationId="{F9F1FAF7-B442-42D5-8034-8615453E2427}"/>
          </ac:spMkLst>
        </pc:spChg>
        <pc:spChg chg="add del mod">
          <ac:chgData name="Dichter, Andreas (DualStudy)" userId="d4dd02f8-f903-4a5f-94de-c65f1da7d737" providerId="ADAL" clId="{CA85A5B1-964C-42C6-9AF7-F489C9522633}" dt="2021-07-10T09:18:13.362" v="2450"/>
          <ac:spMkLst>
            <pc:docMk/>
            <pc:sldMk cId="3852598862" sldId="294"/>
            <ac:spMk id="6" creationId="{B4039E25-DAA7-4ED5-8FF0-B5FF750FDC00}"/>
          </ac:spMkLst>
        </pc:spChg>
        <pc:spChg chg="add mod">
          <ac:chgData name="Dichter, Andreas (DualStudy)" userId="d4dd02f8-f903-4a5f-94de-c65f1da7d737" providerId="ADAL" clId="{CA85A5B1-964C-42C6-9AF7-F489C9522633}" dt="2021-07-10T10:19:41.502" v="2586" actId="1076"/>
          <ac:spMkLst>
            <pc:docMk/>
            <pc:sldMk cId="3852598862" sldId="294"/>
            <ac:spMk id="8" creationId="{DD30169F-850E-45ED-A8B7-0B9B045B23F3}"/>
          </ac:spMkLst>
        </pc:spChg>
        <pc:spChg chg="add del mod">
          <ac:chgData name="Dichter, Andreas (DualStudy)" userId="d4dd02f8-f903-4a5f-94de-c65f1da7d737" providerId="ADAL" clId="{CA85A5B1-964C-42C6-9AF7-F489C9522633}" dt="2021-07-12T18:05:30.590" v="2712" actId="21"/>
          <ac:spMkLst>
            <pc:docMk/>
            <pc:sldMk cId="3852598862" sldId="294"/>
            <ac:spMk id="9" creationId="{5D83D332-2918-4F52-ADB0-0270710F0011}"/>
          </ac:spMkLst>
        </pc:spChg>
        <pc:spChg chg="add mod">
          <ac:chgData name="Dichter, Andreas (DualStudy)" userId="d4dd02f8-f903-4a5f-94de-c65f1da7d737" providerId="ADAL" clId="{CA85A5B1-964C-42C6-9AF7-F489C9522633}" dt="2021-07-12T18:21:37.855" v="2918" actId="1076"/>
          <ac:spMkLst>
            <pc:docMk/>
            <pc:sldMk cId="3852598862" sldId="294"/>
            <ac:spMk id="10" creationId="{DA2E8605-161E-4951-8CF4-1CDC07FF48AD}"/>
          </ac:spMkLst>
        </pc:spChg>
        <pc:spChg chg="mod">
          <ac:chgData name="Dichter, Andreas (DualStudy)" userId="d4dd02f8-f903-4a5f-94de-c65f1da7d737" providerId="ADAL" clId="{CA85A5B1-964C-42C6-9AF7-F489C9522633}" dt="2021-07-12T18:09:09.674" v="2787"/>
          <ac:spMkLst>
            <pc:docMk/>
            <pc:sldMk cId="3852598862" sldId="294"/>
            <ac:spMk id="17" creationId="{A52FAF24-C788-4555-9070-60733668C159}"/>
          </ac:spMkLst>
        </pc:spChg>
        <pc:spChg chg="del mod">
          <ac:chgData name="Dichter, Andreas (DualStudy)" userId="d4dd02f8-f903-4a5f-94de-c65f1da7d737" providerId="ADAL" clId="{CA85A5B1-964C-42C6-9AF7-F489C9522633}" dt="2021-07-12T18:07:46.550" v="2726" actId="478"/>
          <ac:spMkLst>
            <pc:docMk/>
            <pc:sldMk cId="3852598862" sldId="294"/>
            <ac:spMk id="18" creationId="{FF9191E1-8D76-44F1-81A7-790302E801B9}"/>
          </ac:spMkLst>
        </pc:spChg>
        <pc:spChg chg="del mod">
          <ac:chgData name="Dichter, Andreas (DualStudy)" userId="d4dd02f8-f903-4a5f-94de-c65f1da7d737" providerId="ADAL" clId="{CA85A5B1-964C-42C6-9AF7-F489C9522633}" dt="2021-07-12T18:09:03.561" v="2785" actId="478"/>
          <ac:spMkLst>
            <pc:docMk/>
            <pc:sldMk cId="3852598862" sldId="294"/>
            <ac:spMk id="19" creationId="{5BD6ECA4-F7AC-4200-A040-2BFFFDE0C61F}"/>
          </ac:spMkLst>
        </pc:spChg>
        <pc:spChg chg="mod">
          <ac:chgData name="Dichter, Andreas (DualStudy)" userId="d4dd02f8-f903-4a5f-94de-c65f1da7d737" providerId="ADAL" clId="{CA85A5B1-964C-42C6-9AF7-F489C9522633}" dt="2021-07-12T18:09:26.566" v="2802" actId="20577"/>
          <ac:spMkLst>
            <pc:docMk/>
            <pc:sldMk cId="3852598862" sldId="294"/>
            <ac:spMk id="20" creationId="{BD79CB89-8E32-4FB5-8CFC-83E1812D631F}"/>
          </ac:spMkLst>
        </pc:spChg>
        <pc:spChg chg="mod">
          <ac:chgData name="Dichter, Andreas (DualStudy)" userId="d4dd02f8-f903-4a5f-94de-c65f1da7d737" providerId="ADAL" clId="{CA85A5B1-964C-42C6-9AF7-F489C9522633}" dt="2021-07-12T18:09:09.674" v="2787"/>
          <ac:spMkLst>
            <pc:docMk/>
            <pc:sldMk cId="3852598862" sldId="294"/>
            <ac:spMk id="21" creationId="{9D049B42-9558-4980-88E4-C5DFDA859AC2}"/>
          </ac:spMkLst>
        </pc:spChg>
        <pc:spChg chg="del mod">
          <ac:chgData name="Dichter, Andreas (DualStudy)" userId="d4dd02f8-f903-4a5f-94de-c65f1da7d737" providerId="ADAL" clId="{CA85A5B1-964C-42C6-9AF7-F489C9522633}" dt="2021-07-12T18:09:28.712" v="2803" actId="478"/>
          <ac:spMkLst>
            <pc:docMk/>
            <pc:sldMk cId="3852598862" sldId="294"/>
            <ac:spMk id="22" creationId="{DBF436F0-F1B2-4741-8873-D70877208983}"/>
          </ac:spMkLst>
        </pc:spChg>
        <pc:spChg chg="add del mod">
          <ac:chgData name="Dichter, Andreas (DualStudy)" userId="d4dd02f8-f903-4a5f-94de-c65f1da7d737" providerId="ADAL" clId="{CA85A5B1-964C-42C6-9AF7-F489C9522633}" dt="2021-07-12T18:09:28.725" v="2805"/>
          <ac:spMkLst>
            <pc:docMk/>
            <pc:sldMk cId="3852598862" sldId="294"/>
            <ac:spMk id="23" creationId="{73E1D141-889B-4A4A-8433-31A52BB7DA0A}"/>
          </ac:spMkLst>
        </pc:spChg>
        <pc:spChg chg="add mod">
          <ac:chgData name="Dichter, Andreas (DualStudy)" userId="d4dd02f8-f903-4a5f-94de-c65f1da7d737" providerId="ADAL" clId="{CA85A5B1-964C-42C6-9AF7-F489C9522633}" dt="2021-07-12T18:12:12.825" v="2880" actId="20577"/>
          <ac:spMkLst>
            <pc:docMk/>
            <pc:sldMk cId="3852598862" sldId="294"/>
            <ac:spMk id="24" creationId="{2DEAD6B9-1711-4ACE-90E9-3FCCD30E04EA}"/>
          </ac:spMkLst>
        </pc:spChg>
        <pc:grpChg chg="add mod">
          <ac:chgData name="Dichter, Andreas (DualStudy)" userId="d4dd02f8-f903-4a5f-94de-c65f1da7d737" providerId="ADAL" clId="{CA85A5B1-964C-42C6-9AF7-F489C9522633}" dt="2021-07-12T18:20:49.091" v="2914"/>
          <ac:grpSpMkLst>
            <pc:docMk/>
            <pc:sldMk cId="3852598862" sldId="294"/>
            <ac:grpSpMk id="13" creationId="{FC334ADD-F15E-477F-8B2C-CF2168DB7FF5}"/>
          </ac:grpSpMkLst>
        </pc:grpChg>
        <pc:grpChg chg="add del mod">
          <ac:chgData name="Dichter, Andreas (DualStudy)" userId="d4dd02f8-f903-4a5f-94de-c65f1da7d737" providerId="ADAL" clId="{CA85A5B1-964C-42C6-9AF7-F489C9522633}" dt="2021-07-12T18:09:37.423" v="2807" actId="478"/>
          <ac:grpSpMkLst>
            <pc:docMk/>
            <pc:sldMk cId="3852598862" sldId="294"/>
            <ac:grpSpMk id="16" creationId="{DC30B004-B9BC-45B9-A712-FF4058CC8D74}"/>
          </ac:grpSpMkLst>
        </pc:grpChg>
        <pc:grpChg chg="add mod">
          <ac:chgData name="Dichter, Andreas (DualStudy)" userId="d4dd02f8-f903-4a5f-94de-c65f1da7d737" providerId="ADAL" clId="{CA85A5B1-964C-42C6-9AF7-F489C9522633}" dt="2021-07-12T18:21:55.354" v="2919" actId="1076"/>
          <ac:grpSpMkLst>
            <pc:docMk/>
            <pc:sldMk cId="3852598862" sldId="294"/>
            <ac:grpSpMk id="27" creationId="{32348990-5B8E-4863-A6CC-FF215538F0CB}"/>
          </ac:grpSpMkLst>
        </pc:grpChg>
        <pc:graphicFrameChg chg="add del mod modGraphic">
          <ac:chgData name="Dichter, Andreas (DualStudy)" userId="d4dd02f8-f903-4a5f-94de-c65f1da7d737" providerId="ADAL" clId="{CA85A5B1-964C-42C6-9AF7-F489C9522633}" dt="2021-07-12T18:02:40.091" v="2693" actId="21"/>
          <ac:graphicFrameMkLst>
            <pc:docMk/>
            <pc:sldMk cId="3852598862" sldId="294"/>
            <ac:graphicFrameMk id="7" creationId="{86A26F66-F237-4FEF-8334-921415D6775C}"/>
          </ac:graphicFrameMkLst>
        </pc:graphicFrameChg>
        <pc:cxnChg chg="add mod">
          <ac:chgData name="Dichter, Andreas (DualStudy)" userId="d4dd02f8-f903-4a5f-94de-c65f1da7d737" providerId="ADAL" clId="{CA85A5B1-964C-42C6-9AF7-F489C9522633}" dt="2021-07-12T18:22:02.676" v="2920" actId="14100"/>
          <ac:cxnSpMkLst>
            <pc:docMk/>
            <pc:sldMk cId="3852598862" sldId="294"/>
            <ac:cxnSpMk id="12" creationId="{64CDBA24-ECE0-4D0C-84C5-8544B3811D0E}"/>
          </ac:cxnSpMkLst>
        </pc:cxnChg>
        <pc:cxnChg chg="add mod">
          <ac:chgData name="Dichter, Andreas (DualStudy)" userId="d4dd02f8-f903-4a5f-94de-c65f1da7d737" providerId="ADAL" clId="{CA85A5B1-964C-42C6-9AF7-F489C9522633}" dt="2021-07-12T18:11:31.740" v="2873" actId="1037"/>
          <ac:cxnSpMkLst>
            <pc:docMk/>
            <pc:sldMk cId="3852598862" sldId="294"/>
            <ac:cxnSpMk id="26" creationId="{738291E9-C96B-4900-A8B1-81F2D5E05EDF}"/>
          </ac:cxnSpMkLst>
        </pc:cxnChg>
      </pc:sldChg>
      <pc:sldChg chg="addSp delSp modSp add mod ord">
        <pc:chgData name="Dichter, Andreas (DualStudy)" userId="d4dd02f8-f903-4a5f-94de-c65f1da7d737" providerId="ADAL" clId="{CA85A5B1-964C-42C6-9AF7-F489C9522633}" dt="2021-07-10T08:40:07.082" v="2264"/>
        <pc:sldMkLst>
          <pc:docMk/>
          <pc:sldMk cId="765410306" sldId="295"/>
        </pc:sldMkLst>
        <pc:spChg chg="del">
          <ac:chgData name="Dichter, Andreas (DualStudy)" userId="d4dd02f8-f903-4a5f-94de-c65f1da7d737" providerId="ADAL" clId="{CA85A5B1-964C-42C6-9AF7-F489C9522633}" dt="2021-07-10T08:00:59.168" v="1848" actId="478"/>
          <ac:spMkLst>
            <pc:docMk/>
            <pc:sldMk cId="765410306" sldId="295"/>
            <ac:spMk id="6" creationId="{65E87C6A-5E25-4BB3-8004-78BBC364DFE5}"/>
          </ac:spMkLst>
        </pc:spChg>
        <pc:spChg chg="add mod">
          <ac:chgData name="Dichter, Andreas (DualStudy)" userId="d4dd02f8-f903-4a5f-94de-c65f1da7d737" providerId="ADAL" clId="{CA85A5B1-964C-42C6-9AF7-F489C9522633}" dt="2021-07-10T08:27:39.525" v="2152" actId="1035"/>
          <ac:spMkLst>
            <pc:docMk/>
            <pc:sldMk cId="765410306" sldId="295"/>
            <ac:spMk id="7" creationId="{977D4F3A-FC6A-4B1C-A936-B8CD6E501689}"/>
          </ac:spMkLst>
        </pc:spChg>
        <pc:spChg chg="add mod">
          <ac:chgData name="Dichter, Andreas (DualStudy)" userId="d4dd02f8-f903-4a5f-94de-c65f1da7d737" providerId="ADAL" clId="{CA85A5B1-964C-42C6-9AF7-F489C9522633}" dt="2021-07-10T08:27:35.401" v="2151" actId="1035"/>
          <ac:spMkLst>
            <pc:docMk/>
            <pc:sldMk cId="765410306" sldId="295"/>
            <ac:spMk id="10" creationId="{297F9C31-2375-4D73-B023-29BFCC16CC46}"/>
          </ac:spMkLst>
        </pc:spChg>
        <pc:spChg chg="add mod">
          <ac:chgData name="Dichter, Andreas (DualStudy)" userId="d4dd02f8-f903-4a5f-94de-c65f1da7d737" providerId="ADAL" clId="{CA85A5B1-964C-42C6-9AF7-F489C9522633}" dt="2021-07-10T08:14:55.189" v="2050" actId="1076"/>
          <ac:spMkLst>
            <pc:docMk/>
            <pc:sldMk cId="765410306" sldId="295"/>
            <ac:spMk id="11" creationId="{4B63ED20-0D8D-4E8C-8F24-4B5041CA63A7}"/>
          </ac:spMkLst>
        </pc:spChg>
        <pc:graphicFrameChg chg="add mod modGraphic">
          <ac:chgData name="Dichter, Andreas (DualStudy)" userId="d4dd02f8-f903-4a5f-94de-c65f1da7d737" providerId="ADAL" clId="{CA85A5B1-964C-42C6-9AF7-F489C9522633}" dt="2021-07-10T08:14:25.078" v="2042" actId="1076"/>
          <ac:graphicFrameMkLst>
            <pc:docMk/>
            <pc:sldMk cId="765410306" sldId="295"/>
            <ac:graphicFrameMk id="4" creationId="{C81848B4-A767-46FF-B74E-FAF5D1EBF3B8}"/>
          </ac:graphicFrameMkLst>
        </pc:graphicFrameChg>
        <pc:graphicFrameChg chg="add del mod">
          <ac:chgData name="Dichter, Andreas (DualStudy)" userId="d4dd02f8-f903-4a5f-94de-c65f1da7d737" providerId="ADAL" clId="{CA85A5B1-964C-42C6-9AF7-F489C9522633}" dt="2021-07-10T08:03:08.265" v="1868" actId="478"/>
          <ac:graphicFrameMkLst>
            <pc:docMk/>
            <pc:sldMk cId="765410306" sldId="295"/>
            <ac:graphicFrameMk id="5" creationId="{2D21B0DA-D899-4F4B-9409-5B5C1F6C75E4}"/>
          </ac:graphicFrameMkLst>
        </pc:graphicFrameChg>
        <pc:graphicFrameChg chg="mod modGraphic">
          <ac:chgData name="Dichter, Andreas (DualStudy)" userId="d4dd02f8-f903-4a5f-94de-c65f1da7d737" providerId="ADAL" clId="{CA85A5B1-964C-42C6-9AF7-F489C9522633}" dt="2021-07-10T08:14:13.686" v="2041" actId="14734"/>
          <ac:graphicFrameMkLst>
            <pc:docMk/>
            <pc:sldMk cId="765410306" sldId="295"/>
            <ac:graphicFrameMk id="8" creationId="{2A4EB160-1623-4A0E-BC9B-7402E4BB2A99}"/>
          </ac:graphicFrameMkLst>
        </pc:graphicFrameChg>
        <pc:graphicFrameChg chg="add mod modGraphic">
          <ac:chgData name="Dichter, Andreas (DualStudy)" userId="d4dd02f8-f903-4a5f-94de-c65f1da7d737" providerId="ADAL" clId="{CA85A5B1-964C-42C6-9AF7-F489C9522633}" dt="2021-07-10T08:26:23.332" v="2127" actId="5793"/>
          <ac:graphicFrameMkLst>
            <pc:docMk/>
            <pc:sldMk cId="765410306" sldId="295"/>
            <ac:graphicFrameMk id="32" creationId="{E8F4E1DD-1EBF-4298-A909-09E9FEBDCAA5}"/>
          </ac:graphicFrameMkLst>
        </pc:graphicFrameChg>
        <pc:picChg chg="del mod">
          <ac:chgData name="Dichter, Andreas (DualStudy)" userId="d4dd02f8-f903-4a5f-94de-c65f1da7d737" providerId="ADAL" clId="{CA85A5B1-964C-42C6-9AF7-F489C9522633}" dt="2021-07-10T08:00:55.214" v="1847" actId="478"/>
          <ac:picMkLst>
            <pc:docMk/>
            <pc:sldMk cId="765410306" sldId="295"/>
            <ac:picMk id="9" creationId="{2F89321E-C4A5-4A3C-92AC-883FC588722F}"/>
          </ac:picMkLst>
        </pc:picChg>
        <pc:cxnChg chg="add del mod">
          <ac:chgData name="Dichter, Andreas (DualStudy)" userId="d4dd02f8-f903-4a5f-94de-c65f1da7d737" providerId="ADAL" clId="{CA85A5B1-964C-42C6-9AF7-F489C9522633}" dt="2021-07-10T08:07:27.280" v="1959" actId="478"/>
          <ac:cxnSpMkLst>
            <pc:docMk/>
            <pc:sldMk cId="765410306" sldId="295"/>
            <ac:cxnSpMk id="13" creationId="{89F5A1C6-3041-4F26-8E91-BE17800CFBE7}"/>
          </ac:cxnSpMkLst>
        </pc:cxnChg>
        <pc:cxnChg chg="add del mod">
          <ac:chgData name="Dichter, Andreas (DualStudy)" userId="d4dd02f8-f903-4a5f-94de-c65f1da7d737" providerId="ADAL" clId="{CA85A5B1-964C-42C6-9AF7-F489C9522633}" dt="2021-07-10T08:09:07.290" v="1970" actId="478"/>
          <ac:cxnSpMkLst>
            <pc:docMk/>
            <pc:sldMk cId="765410306" sldId="295"/>
            <ac:cxnSpMk id="15" creationId="{ADC9ECE4-E547-49D8-90B6-96CD973C463D}"/>
          </ac:cxnSpMkLst>
        </pc:cxnChg>
        <pc:cxnChg chg="add del mod">
          <ac:chgData name="Dichter, Andreas (DualStudy)" userId="d4dd02f8-f903-4a5f-94de-c65f1da7d737" providerId="ADAL" clId="{CA85A5B1-964C-42C6-9AF7-F489C9522633}" dt="2021-07-10T08:08:36.244" v="1965" actId="478"/>
          <ac:cxnSpMkLst>
            <pc:docMk/>
            <pc:sldMk cId="765410306" sldId="295"/>
            <ac:cxnSpMk id="17" creationId="{64AA511D-5168-4A34-9A1C-BA9756B2D0E1}"/>
          </ac:cxnSpMkLst>
        </pc:cxnChg>
        <pc:cxnChg chg="add mod">
          <ac:chgData name="Dichter, Andreas (DualStudy)" userId="d4dd02f8-f903-4a5f-94de-c65f1da7d737" providerId="ADAL" clId="{CA85A5B1-964C-42C6-9AF7-F489C9522633}" dt="2021-07-10T08:27:56.595" v="2153" actId="14100"/>
          <ac:cxnSpMkLst>
            <pc:docMk/>
            <pc:sldMk cId="765410306" sldId="295"/>
            <ac:cxnSpMk id="27" creationId="{84952E6C-36CC-45CC-B452-502BC010812C}"/>
          </ac:cxnSpMkLst>
        </pc:cxnChg>
        <pc:cxnChg chg="add mod">
          <ac:chgData name="Dichter, Andreas (DualStudy)" userId="d4dd02f8-f903-4a5f-94de-c65f1da7d737" providerId="ADAL" clId="{CA85A5B1-964C-42C6-9AF7-F489C9522633}" dt="2021-07-10T08:27:35.401" v="2151" actId="1035"/>
          <ac:cxnSpMkLst>
            <pc:docMk/>
            <pc:sldMk cId="765410306" sldId="295"/>
            <ac:cxnSpMk id="31" creationId="{FD5FE9F9-CFC2-4E22-AF05-510371BB8D42}"/>
          </ac:cxnSpMkLst>
        </pc:cxnChg>
        <pc:cxnChg chg="add del">
          <ac:chgData name="Dichter, Andreas (DualStudy)" userId="d4dd02f8-f903-4a5f-94de-c65f1da7d737" providerId="ADAL" clId="{CA85A5B1-964C-42C6-9AF7-F489C9522633}" dt="2021-07-10T08:26:50.264" v="2129" actId="478"/>
          <ac:cxnSpMkLst>
            <pc:docMk/>
            <pc:sldMk cId="765410306" sldId="295"/>
            <ac:cxnSpMk id="41" creationId="{333E12AF-DC06-4AA2-873D-081952A16BF7}"/>
          </ac:cxnSpMkLst>
        </pc:cxnChg>
        <pc:cxnChg chg="add mod">
          <ac:chgData name="Dichter, Andreas (DualStudy)" userId="d4dd02f8-f903-4a5f-94de-c65f1da7d737" providerId="ADAL" clId="{CA85A5B1-964C-42C6-9AF7-F489C9522633}" dt="2021-07-10T08:27:08.385" v="2132" actId="1582"/>
          <ac:cxnSpMkLst>
            <pc:docMk/>
            <pc:sldMk cId="765410306" sldId="295"/>
            <ac:cxnSpMk id="43" creationId="{01565712-7DF0-4EE5-9470-AFDF730237F8}"/>
          </ac:cxnSpMkLst>
        </pc:cxnChg>
      </pc:sldChg>
      <pc:sldChg chg="addSp delSp modSp add mod ord modClrScheme chgLayout">
        <pc:chgData name="Dichter, Andreas (DualStudy)" userId="d4dd02f8-f903-4a5f-94de-c65f1da7d737" providerId="ADAL" clId="{CA85A5B1-964C-42C6-9AF7-F489C9522633}" dt="2021-07-12T20:29:13.259" v="2923"/>
        <pc:sldMkLst>
          <pc:docMk/>
          <pc:sldMk cId="610501043" sldId="296"/>
        </pc:sldMkLst>
        <pc:spChg chg="mod ord">
          <ac:chgData name="Dichter, Andreas (DualStudy)" userId="d4dd02f8-f903-4a5f-94de-c65f1da7d737" providerId="ADAL" clId="{CA85A5B1-964C-42C6-9AF7-F489C9522633}" dt="2021-07-10T08:35:00.500" v="2187" actId="26606"/>
          <ac:spMkLst>
            <pc:docMk/>
            <pc:sldMk cId="610501043" sldId="296"/>
            <ac:spMk id="2" creationId="{1B32AB93-5397-4A17-A343-0A4ABE339DFD}"/>
          </ac:spMkLst>
        </pc:spChg>
        <pc:spChg chg="mod ord">
          <ac:chgData name="Dichter, Andreas (DualStudy)" userId="d4dd02f8-f903-4a5f-94de-c65f1da7d737" providerId="ADAL" clId="{CA85A5B1-964C-42C6-9AF7-F489C9522633}" dt="2021-07-10T08:35:00.500" v="2187" actId="26606"/>
          <ac:spMkLst>
            <pc:docMk/>
            <pc:sldMk cId="610501043" sldId="296"/>
            <ac:spMk id="3" creationId="{A46D8A02-E15F-4785-AE57-5060843F491E}"/>
          </ac:spMkLst>
        </pc:spChg>
        <pc:spChg chg="del">
          <ac:chgData name="Dichter, Andreas (DualStudy)" userId="d4dd02f8-f903-4a5f-94de-c65f1da7d737" providerId="ADAL" clId="{CA85A5B1-964C-42C6-9AF7-F489C9522633}" dt="2021-07-10T08:34:38.268" v="2182" actId="478"/>
          <ac:spMkLst>
            <pc:docMk/>
            <pc:sldMk cId="610501043" sldId="296"/>
            <ac:spMk id="4" creationId="{B0F84903-0BDC-41A2-B132-9B82E96B1330}"/>
          </ac:spMkLst>
        </pc:spChg>
        <pc:spChg chg="del">
          <ac:chgData name="Dichter, Andreas (DualStudy)" userId="d4dd02f8-f903-4a5f-94de-c65f1da7d737" providerId="ADAL" clId="{CA85A5B1-964C-42C6-9AF7-F489C9522633}" dt="2021-07-10T08:34:43.916" v="2183" actId="478"/>
          <ac:spMkLst>
            <pc:docMk/>
            <pc:sldMk cId="610501043" sldId="296"/>
            <ac:spMk id="6" creationId="{B71BF779-87C3-4727-8414-2A2AAB329DE9}"/>
          </ac:spMkLst>
        </pc:spChg>
        <pc:spChg chg="del">
          <ac:chgData name="Dichter, Andreas (DualStudy)" userId="d4dd02f8-f903-4a5f-94de-c65f1da7d737" providerId="ADAL" clId="{CA85A5B1-964C-42C6-9AF7-F489C9522633}" dt="2021-07-10T08:34:48.540" v="2184" actId="478"/>
          <ac:spMkLst>
            <pc:docMk/>
            <pc:sldMk cId="610501043" sldId="296"/>
            <ac:spMk id="7" creationId="{34548917-C4D2-49CF-8924-73F39A4BA0F5}"/>
          </ac:spMkLst>
        </pc:spChg>
        <pc:spChg chg="del">
          <ac:chgData name="Dichter, Andreas (DualStudy)" userId="d4dd02f8-f903-4a5f-94de-c65f1da7d737" providerId="ADAL" clId="{CA85A5B1-964C-42C6-9AF7-F489C9522633}" dt="2021-07-10T08:34:50.310" v="2185" actId="478"/>
          <ac:spMkLst>
            <pc:docMk/>
            <pc:sldMk cId="610501043" sldId="296"/>
            <ac:spMk id="8" creationId="{5EAB6E1B-D5B2-4135-97C3-23CF5F6569C3}"/>
          </ac:spMkLst>
        </pc:spChg>
        <pc:spChg chg="del">
          <ac:chgData name="Dichter, Andreas (DualStudy)" userId="d4dd02f8-f903-4a5f-94de-c65f1da7d737" providerId="ADAL" clId="{CA85A5B1-964C-42C6-9AF7-F489C9522633}" dt="2021-07-10T08:34:43.916" v="2183" actId="478"/>
          <ac:spMkLst>
            <pc:docMk/>
            <pc:sldMk cId="610501043" sldId="296"/>
            <ac:spMk id="10" creationId="{04056913-48FA-4C64-BBCB-F34CE0E5F2C0}"/>
          </ac:spMkLst>
        </pc:spChg>
        <pc:spChg chg="del">
          <ac:chgData name="Dichter, Andreas (DualStudy)" userId="d4dd02f8-f903-4a5f-94de-c65f1da7d737" providerId="ADAL" clId="{CA85A5B1-964C-42C6-9AF7-F489C9522633}" dt="2021-07-10T08:34:43.916" v="2183" actId="478"/>
          <ac:spMkLst>
            <pc:docMk/>
            <pc:sldMk cId="610501043" sldId="296"/>
            <ac:spMk id="12" creationId="{C2EE21A8-5629-47EC-A607-AA50086EC0BB}"/>
          </ac:spMkLst>
        </pc:spChg>
        <pc:spChg chg="del">
          <ac:chgData name="Dichter, Andreas (DualStudy)" userId="d4dd02f8-f903-4a5f-94de-c65f1da7d737" providerId="ADAL" clId="{CA85A5B1-964C-42C6-9AF7-F489C9522633}" dt="2021-07-10T08:34:43.916" v="2183" actId="478"/>
          <ac:spMkLst>
            <pc:docMk/>
            <pc:sldMk cId="610501043" sldId="296"/>
            <ac:spMk id="13" creationId="{79BD0AAF-F1AA-4D0E-ADCE-5F0855B1FB71}"/>
          </ac:spMkLst>
        </pc:spChg>
        <pc:spChg chg="del">
          <ac:chgData name="Dichter, Andreas (DualStudy)" userId="d4dd02f8-f903-4a5f-94de-c65f1da7d737" providerId="ADAL" clId="{CA85A5B1-964C-42C6-9AF7-F489C9522633}" dt="2021-07-10T08:34:43.916" v="2183" actId="478"/>
          <ac:spMkLst>
            <pc:docMk/>
            <pc:sldMk cId="610501043" sldId="296"/>
            <ac:spMk id="14" creationId="{46987029-B1C9-4EBD-B8DD-EAB01EC6C51B}"/>
          </ac:spMkLst>
        </pc:spChg>
        <pc:spChg chg="del">
          <ac:chgData name="Dichter, Andreas (DualStudy)" userId="d4dd02f8-f903-4a5f-94de-c65f1da7d737" providerId="ADAL" clId="{CA85A5B1-964C-42C6-9AF7-F489C9522633}" dt="2021-07-10T08:34:43.916" v="2183" actId="478"/>
          <ac:spMkLst>
            <pc:docMk/>
            <pc:sldMk cId="610501043" sldId="296"/>
            <ac:spMk id="15" creationId="{BC9794E3-FE29-4DEA-9754-2140DD08D11F}"/>
          </ac:spMkLst>
        </pc:spChg>
        <pc:spChg chg="del">
          <ac:chgData name="Dichter, Andreas (DualStudy)" userId="d4dd02f8-f903-4a5f-94de-c65f1da7d737" providerId="ADAL" clId="{CA85A5B1-964C-42C6-9AF7-F489C9522633}" dt="2021-07-10T08:34:43.916" v="2183" actId="478"/>
          <ac:spMkLst>
            <pc:docMk/>
            <pc:sldMk cId="610501043" sldId="296"/>
            <ac:spMk id="16" creationId="{45D3031C-D559-4320-B790-EE50C9FCDD42}"/>
          </ac:spMkLst>
        </pc:spChg>
        <pc:spChg chg="add mod">
          <ac:chgData name="Dichter, Andreas (DualStudy)" userId="d4dd02f8-f903-4a5f-94de-c65f1da7d737" providerId="ADAL" clId="{CA85A5B1-964C-42C6-9AF7-F489C9522633}" dt="2021-07-10T10:22:48.408" v="2652" actId="20577"/>
          <ac:spMkLst>
            <pc:docMk/>
            <pc:sldMk cId="610501043" sldId="296"/>
            <ac:spMk id="22" creationId="{2AE1CA48-5F73-4432-BFD0-2BDD425E4F72}"/>
          </ac:spMkLst>
        </pc:spChg>
        <pc:picChg chg="add mod">
          <ac:chgData name="Dichter, Andreas (DualStudy)" userId="d4dd02f8-f903-4a5f-94de-c65f1da7d737" providerId="ADAL" clId="{CA85A5B1-964C-42C6-9AF7-F489C9522633}" dt="2021-07-10T08:35:00.500" v="2187" actId="26606"/>
          <ac:picMkLst>
            <pc:docMk/>
            <pc:sldMk cId="610501043" sldId="296"/>
            <ac:picMk id="17" creationId="{238FC6B0-BD94-4886-AE9A-87B46DD55BC1}"/>
          </ac:picMkLst>
        </pc:picChg>
      </pc:sldChg>
      <pc:sldChg chg="addSp delSp modSp add mod ord modAnim">
        <pc:chgData name="Dichter, Andreas (DualStudy)" userId="d4dd02f8-f903-4a5f-94de-c65f1da7d737" providerId="ADAL" clId="{CA85A5B1-964C-42C6-9AF7-F489C9522633}" dt="2021-07-10T09:05:43.219" v="2358" actId="14100"/>
        <pc:sldMkLst>
          <pc:docMk/>
          <pc:sldMk cId="1447110776" sldId="297"/>
        </pc:sldMkLst>
        <pc:spChg chg="add mod">
          <ac:chgData name="Dichter, Andreas (DualStudy)" userId="d4dd02f8-f903-4a5f-94de-c65f1da7d737" providerId="ADAL" clId="{CA85A5B1-964C-42C6-9AF7-F489C9522633}" dt="2021-07-10T09:05:43.219" v="2358" actId="14100"/>
          <ac:spMkLst>
            <pc:docMk/>
            <pc:sldMk cId="1447110776" sldId="297"/>
            <ac:spMk id="4" creationId="{8EE5A4E6-9A8D-429F-A91A-0587E1759ADA}"/>
          </ac:spMkLst>
        </pc:spChg>
        <pc:spChg chg="mod">
          <ac:chgData name="Dichter, Andreas (DualStudy)" userId="d4dd02f8-f903-4a5f-94de-c65f1da7d737" providerId="ADAL" clId="{CA85A5B1-964C-42C6-9AF7-F489C9522633}" dt="2021-07-10T08:41:40.616" v="2277" actId="113"/>
          <ac:spMkLst>
            <pc:docMk/>
            <pc:sldMk cId="1447110776" sldId="297"/>
            <ac:spMk id="6" creationId="{65E87C6A-5E25-4BB3-8004-78BBC364DFE5}"/>
          </ac:spMkLst>
        </pc:spChg>
        <pc:spChg chg="add mod">
          <ac:chgData name="Dichter, Andreas (DualStudy)" userId="d4dd02f8-f903-4a5f-94de-c65f1da7d737" providerId="ADAL" clId="{CA85A5B1-964C-42C6-9AF7-F489C9522633}" dt="2021-07-10T08:48:29.457" v="2323" actId="208"/>
          <ac:spMkLst>
            <pc:docMk/>
            <pc:sldMk cId="1447110776" sldId="297"/>
            <ac:spMk id="7" creationId="{3ED3712E-1E68-4CD2-9E70-13847B4C6472}"/>
          </ac:spMkLst>
        </pc:spChg>
        <pc:graphicFrameChg chg="add mod modGraphic">
          <ac:chgData name="Dichter, Andreas (DualStudy)" userId="d4dd02f8-f903-4a5f-94de-c65f1da7d737" providerId="ADAL" clId="{CA85A5B1-964C-42C6-9AF7-F489C9522633}" dt="2021-07-10T08:47:16.679" v="2317" actId="14861"/>
          <ac:graphicFrameMkLst>
            <pc:docMk/>
            <pc:sldMk cId="1447110776" sldId="297"/>
            <ac:graphicFrameMk id="5" creationId="{957A4FF8-2E72-413B-91C1-BE398640AFFC}"/>
          </ac:graphicFrameMkLst>
        </pc:graphicFrameChg>
        <pc:graphicFrameChg chg="del">
          <ac:chgData name="Dichter, Andreas (DualStudy)" userId="d4dd02f8-f903-4a5f-94de-c65f1da7d737" providerId="ADAL" clId="{CA85A5B1-964C-42C6-9AF7-F489C9522633}" dt="2021-07-10T08:41:25.623" v="2275" actId="478"/>
          <ac:graphicFrameMkLst>
            <pc:docMk/>
            <pc:sldMk cId="1447110776" sldId="297"/>
            <ac:graphicFrameMk id="8" creationId="{2A4EB160-1623-4A0E-BC9B-7402E4BB2A99}"/>
          </ac:graphicFrameMkLst>
        </pc:graphicFrameChg>
        <pc:picChg chg="del">
          <ac:chgData name="Dichter, Andreas (DualStudy)" userId="d4dd02f8-f903-4a5f-94de-c65f1da7d737" providerId="ADAL" clId="{CA85A5B1-964C-42C6-9AF7-F489C9522633}" dt="2021-07-10T08:41:23.068" v="2274" actId="478"/>
          <ac:picMkLst>
            <pc:docMk/>
            <pc:sldMk cId="1447110776" sldId="297"/>
            <ac:picMk id="9" creationId="{2F89321E-C4A5-4A3C-92AC-883FC588722F}"/>
          </ac:picMkLst>
        </pc:picChg>
      </pc:sldChg>
      <pc:sldChg chg="addSp delSp modSp add del mod">
        <pc:chgData name="Dichter, Andreas (DualStudy)" userId="d4dd02f8-f903-4a5f-94de-c65f1da7d737" providerId="ADAL" clId="{CA85A5B1-964C-42C6-9AF7-F489C9522633}" dt="2021-07-12T18:22:09.868" v="2921" actId="47"/>
        <pc:sldMkLst>
          <pc:docMk/>
          <pc:sldMk cId="3965658600" sldId="298"/>
        </pc:sldMkLst>
        <pc:spChg chg="del">
          <ac:chgData name="Dichter, Andreas (DualStudy)" userId="d4dd02f8-f903-4a5f-94de-c65f1da7d737" providerId="ADAL" clId="{CA85A5B1-964C-42C6-9AF7-F489C9522633}" dt="2021-07-10T09:18:24.239" v="2452" actId="478"/>
          <ac:spMkLst>
            <pc:docMk/>
            <pc:sldMk cId="3965658600" sldId="298"/>
            <ac:spMk id="4" creationId="{F4BEC1F1-C91A-4EAA-B860-60658CBDE0AB}"/>
          </ac:spMkLst>
        </pc:spChg>
        <pc:spChg chg="mod">
          <ac:chgData name="Dichter, Andreas (DualStudy)" userId="d4dd02f8-f903-4a5f-94de-c65f1da7d737" providerId="ADAL" clId="{CA85A5B1-964C-42C6-9AF7-F489C9522633}" dt="2021-07-10T09:28:26.740" v="2556" actId="1076"/>
          <ac:spMkLst>
            <pc:docMk/>
            <pc:sldMk cId="3965658600" sldId="298"/>
            <ac:spMk id="5" creationId="{F9F1FAF7-B442-42D5-8034-8615453E2427}"/>
          </ac:spMkLst>
        </pc:spChg>
        <pc:spChg chg="add mod">
          <ac:chgData name="Dichter, Andreas (DualStudy)" userId="d4dd02f8-f903-4a5f-94de-c65f1da7d737" providerId="ADAL" clId="{CA85A5B1-964C-42C6-9AF7-F489C9522633}" dt="2021-07-10T09:28:09.666" v="2552" actId="164"/>
          <ac:spMkLst>
            <pc:docMk/>
            <pc:sldMk cId="3965658600" sldId="298"/>
            <ac:spMk id="6" creationId="{E8705050-6C4E-4BF1-BEB9-A57770DC92D7}"/>
          </ac:spMkLst>
        </pc:spChg>
        <pc:spChg chg="add mod">
          <ac:chgData name="Dichter, Andreas (DualStudy)" userId="d4dd02f8-f903-4a5f-94de-c65f1da7d737" providerId="ADAL" clId="{CA85A5B1-964C-42C6-9AF7-F489C9522633}" dt="2021-07-10T09:28:09.666" v="2552" actId="164"/>
          <ac:spMkLst>
            <pc:docMk/>
            <pc:sldMk cId="3965658600" sldId="298"/>
            <ac:spMk id="7" creationId="{B02580A2-E6D3-4209-BE84-145F65AE6CBB}"/>
          </ac:spMkLst>
        </pc:spChg>
        <pc:spChg chg="add mod">
          <ac:chgData name="Dichter, Andreas (DualStudy)" userId="d4dd02f8-f903-4a5f-94de-c65f1da7d737" providerId="ADAL" clId="{CA85A5B1-964C-42C6-9AF7-F489C9522633}" dt="2021-07-10T09:28:09.666" v="2552" actId="164"/>
          <ac:spMkLst>
            <pc:docMk/>
            <pc:sldMk cId="3965658600" sldId="298"/>
            <ac:spMk id="8" creationId="{F0917E4E-2FF8-4752-A7C4-336441D06672}"/>
          </ac:spMkLst>
        </pc:spChg>
        <pc:spChg chg="add mod">
          <ac:chgData name="Dichter, Andreas (DualStudy)" userId="d4dd02f8-f903-4a5f-94de-c65f1da7d737" providerId="ADAL" clId="{CA85A5B1-964C-42C6-9AF7-F489C9522633}" dt="2021-07-10T09:28:09.666" v="2552" actId="164"/>
          <ac:spMkLst>
            <pc:docMk/>
            <pc:sldMk cId="3965658600" sldId="298"/>
            <ac:spMk id="9" creationId="{05EE2B98-0C12-43E3-AEBC-D01C59BCF549}"/>
          </ac:spMkLst>
        </pc:spChg>
        <pc:spChg chg="add mod">
          <ac:chgData name="Dichter, Andreas (DualStudy)" userId="d4dd02f8-f903-4a5f-94de-c65f1da7d737" providerId="ADAL" clId="{CA85A5B1-964C-42C6-9AF7-F489C9522633}" dt="2021-07-10T09:28:09.666" v="2552" actId="164"/>
          <ac:spMkLst>
            <pc:docMk/>
            <pc:sldMk cId="3965658600" sldId="298"/>
            <ac:spMk id="10" creationId="{F596269F-A206-4CDA-82BA-54791BAC7CD7}"/>
          </ac:spMkLst>
        </pc:spChg>
        <pc:spChg chg="add mod ord">
          <ac:chgData name="Dichter, Andreas (DualStudy)" userId="d4dd02f8-f903-4a5f-94de-c65f1da7d737" providerId="ADAL" clId="{CA85A5B1-964C-42C6-9AF7-F489C9522633}" dt="2021-07-10T09:28:09.666" v="2552" actId="164"/>
          <ac:spMkLst>
            <pc:docMk/>
            <pc:sldMk cId="3965658600" sldId="298"/>
            <ac:spMk id="11" creationId="{3E1D0D49-DF3A-4519-9DE6-8C00843DAD1A}"/>
          </ac:spMkLst>
        </pc:spChg>
        <pc:grpChg chg="add mod">
          <ac:chgData name="Dichter, Andreas (DualStudy)" userId="d4dd02f8-f903-4a5f-94de-c65f1da7d737" providerId="ADAL" clId="{CA85A5B1-964C-42C6-9AF7-F489C9522633}" dt="2021-07-10T09:28:34.494" v="2557" actId="1076"/>
          <ac:grpSpMkLst>
            <pc:docMk/>
            <pc:sldMk cId="3965658600" sldId="298"/>
            <ac:grpSpMk id="12" creationId="{C9D9324F-1622-4F8C-B64E-BCB39057951B}"/>
          </ac:grpSpMkLst>
        </pc:grpChg>
      </pc:sldChg>
      <pc:sldChg chg="addSp delSp modSp add mod delAnim">
        <pc:chgData name="Dichter, Andreas (DualStudy)" userId="d4dd02f8-f903-4a5f-94de-c65f1da7d737" providerId="ADAL" clId="{CA85A5B1-964C-42C6-9AF7-F489C9522633}" dt="2021-07-10T09:23:35.042" v="2479" actId="1076"/>
        <pc:sldMkLst>
          <pc:docMk/>
          <pc:sldMk cId="1637980366" sldId="299"/>
        </pc:sldMkLst>
        <pc:spChg chg="add mod">
          <ac:chgData name="Dichter, Andreas (DualStudy)" userId="d4dd02f8-f903-4a5f-94de-c65f1da7d737" providerId="ADAL" clId="{CA85A5B1-964C-42C6-9AF7-F489C9522633}" dt="2021-07-10T09:23:35.042" v="2479" actId="1076"/>
          <ac:spMkLst>
            <pc:docMk/>
            <pc:sldMk cId="1637980366" sldId="299"/>
            <ac:spMk id="3" creationId="{69E08C81-6E77-428B-9868-EC14760F4DB0}"/>
          </ac:spMkLst>
        </pc:spChg>
        <pc:spChg chg="add mod">
          <ac:chgData name="Dichter, Andreas (DualStudy)" userId="d4dd02f8-f903-4a5f-94de-c65f1da7d737" providerId="ADAL" clId="{CA85A5B1-964C-42C6-9AF7-F489C9522633}" dt="2021-07-10T09:23:35.042" v="2479" actId="1076"/>
          <ac:spMkLst>
            <pc:docMk/>
            <pc:sldMk cId="1637980366" sldId="299"/>
            <ac:spMk id="5" creationId="{C7C892BF-1548-4C70-AEB1-59BDD3271BC5}"/>
          </ac:spMkLst>
        </pc:spChg>
        <pc:spChg chg="add mod">
          <ac:chgData name="Dichter, Andreas (DualStudy)" userId="d4dd02f8-f903-4a5f-94de-c65f1da7d737" providerId="ADAL" clId="{CA85A5B1-964C-42C6-9AF7-F489C9522633}" dt="2021-07-10T09:23:35.042" v="2479" actId="1076"/>
          <ac:spMkLst>
            <pc:docMk/>
            <pc:sldMk cId="1637980366" sldId="299"/>
            <ac:spMk id="6" creationId="{3A8B008B-B603-4ADB-95FF-C012BA06E77F}"/>
          </ac:spMkLst>
        </pc:spChg>
        <pc:picChg chg="del">
          <ac:chgData name="Dichter, Andreas (DualStudy)" userId="d4dd02f8-f903-4a5f-94de-c65f1da7d737" providerId="ADAL" clId="{CA85A5B1-964C-42C6-9AF7-F489C9522633}" dt="2021-07-10T09:21:41.273" v="2459" actId="478"/>
          <ac:picMkLst>
            <pc:docMk/>
            <pc:sldMk cId="1637980366" sldId="299"/>
            <ac:picMk id="9" creationId="{658887BA-AC52-4FA1-A238-44A447473BA4}"/>
          </ac:picMkLst>
        </pc:picChg>
        <pc:picChg chg="del">
          <ac:chgData name="Dichter, Andreas (DualStudy)" userId="d4dd02f8-f903-4a5f-94de-c65f1da7d737" providerId="ADAL" clId="{CA85A5B1-964C-42C6-9AF7-F489C9522633}" dt="2021-07-10T09:21:41.273" v="2459" actId="478"/>
          <ac:picMkLst>
            <pc:docMk/>
            <pc:sldMk cId="1637980366" sldId="299"/>
            <ac:picMk id="11" creationId="{3924ADD4-A9EE-4486-A12E-38AAAB99291B}"/>
          </ac:picMkLst>
        </pc:picChg>
        <pc:picChg chg="del">
          <ac:chgData name="Dichter, Andreas (DualStudy)" userId="d4dd02f8-f903-4a5f-94de-c65f1da7d737" providerId="ADAL" clId="{CA85A5B1-964C-42C6-9AF7-F489C9522633}" dt="2021-07-10T09:21:41.273" v="2459" actId="478"/>
          <ac:picMkLst>
            <pc:docMk/>
            <pc:sldMk cId="1637980366" sldId="299"/>
            <ac:picMk id="12" creationId="{C6E44EC8-4138-4E16-94BE-811B0831B4A2}"/>
          </ac:picMkLst>
        </pc:picChg>
        <pc:picChg chg="del">
          <ac:chgData name="Dichter, Andreas (DualStudy)" userId="d4dd02f8-f903-4a5f-94de-c65f1da7d737" providerId="ADAL" clId="{CA85A5B1-964C-42C6-9AF7-F489C9522633}" dt="2021-07-10T09:21:41.273" v="2459" actId="478"/>
          <ac:picMkLst>
            <pc:docMk/>
            <pc:sldMk cId="1637980366" sldId="299"/>
            <ac:picMk id="13" creationId="{9D08FD6D-2B72-4C83-92F6-79778D5E98AF}"/>
          </ac:picMkLst>
        </pc:picChg>
        <pc:picChg chg="del">
          <ac:chgData name="Dichter, Andreas (DualStudy)" userId="d4dd02f8-f903-4a5f-94de-c65f1da7d737" providerId="ADAL" clId="{CA85A5B1-964C-42C6-9AF7-F489C9522633}" dt="2021-07-10T09:21:43.439" v="2460" actId="478"/>
          <ac:picMkLst>
            <pc:docMk/>
            <pc:sldMk cId="1637980366" sldId="299"/>
            <ac:picMk id="14" creationId="{6D653669-B471-4BEA-B17A-32B69743AA00}"/>
          </ac:picMkLst>
        </pc:picChg>
        <pc:picChg chg="del">
          <ac:chgData name="Dichter, Andreas (DualStudy)" userId="d4dd02f8-f903-4a5f-94de-c65f1da7d737" providerId="ADAL" clId="{CA85A5B1-964C-42C6-9AF7-F489C9522633}" dt="2021-07-10T09:21:41.273" v="2459" actId="478"/>
          <ac:picMkLst>
            <pc:docMk/>
            <pc:sldMk cId="1637980366" sldId="299"/>
            <ac:picMk id="15" creationId="{CD8BD7B4-881C-4325-AB4B-8313A8AB8856}"/>
          </ac:picMkLst>
        </pc:picChg>
        <pc:picChg chg="del">
          <ac:chgData name="Dichter, Andreas (DualStudy)" userId="d4dd02f8-f903-4a5f-94de-c65f1da7d737" providerId="ADAL" clId="{CA85A5B1-964C-42C6-9AF7-F489C9522633}" dt="2021-07-10T09:21:41.273" v="2459" actId="478"/>
          <ac:picMkLst>
            <pc:docMk/>
            <pc:sldMk cId="1637980366" sldId="299"/>
            <ac:picMk id="16" creationId="{8E5C8945-1AE8-4F08-90BC-A6CA5D4B6AEC}"/>
          </ac:picMkLst>
        </pc:picChg>
      </pc:sldChg>
      <pc:sldChg chg="add del">
        <pc:chgData name="Dichter, Andreas (DualStudy)" userId="d4dd02f8-f903-4a5f-94de-c65f1da7d737" providerId="ADAL" clId="{CA85A5B1-964C-42C6-9AF7-F489C9522633}" dt="2021-07-10T09:21:15.068" v="2457" actId="2696"/>
        <pc:sldMkLst>
          <pc:docMk/>
          <pc:sldMk cId="2842127049" sldId="299"/>
        </pc:sldMkLst>
      </pc:sldChg>
      <pc:sldChg chg="add del">
        <pc:chgData name="Dichter, Andreas (DualStudy)" userId="d4dd02f8-f903-4a5f-94de-c65f1da7d737" providerId="ADAL" clId="{CA85A5B1-964C-42C6-9AF7-F489C9522633}" dt="2021-07-10T09:21:46.794" v="2462"/>
        <pc:sldMkLst>
          <pc:docMk/>
          <pc:sldMk cId="2330832412" sldId="300"/>
        </pc:sldMkLst>
      </pc:sldChg>
      <pc:sldChg chg="modSp add mod">
        <pc:chgData name="Dichter, Andreas (DualStudy)" userId="d4dd02f8-f903-4a5f-94de-c65f1da7d737" providerId="ADAL" clId="{CA85A5B1-964C-42C6-9AF7-F489C9522633}" dt="2021-07-10T10:28:39.487" v="2680" actId="790"/>
        <pc:sldMkLst>
          <pc:docMk/>
          <pc:sldMk cId="2846551937" sldId="300"/>
        </pc:sldMkLst>
        <pc:spChg chg="mod">
          <ac:chgData name="Dichter, Andreas (DualStudy)" userId="d4dd02f8-f903-4a5f-94de-c65f1da7d737" providerId="ADAL" clId="{CA85A5B1-964C-42C6-9AF7-F489C9522633}" dt="2021-07-10T10:28:39.487" v="2680" actId="790"/>
          <ac:spMkLst>
            <pc:docMk/>
            <pc:sldMk cId="2846551937" sldId="300"/>
            <ac:spMk id="2" creationId="{9F59D164-3E57-4860-9B8F-A416B9DCB037}"/>
          </ac:spMkLst>
        </pc:spChg>
      </pc:sldChg>
    </pc:docChg>
  </pc:docChgLst>
  <pc:docChgLst>
    <pc:chgData name="Schmid, Simon (DualStudy)" userId="b33b67d0-239e-49f4-9d04-9f1a9c1da45b" providerId="ADAL" clId="{DBDBE591-1287-41C8-8840-5CBC0B115323}"/>
    <pc:docChg chg="undo custSel addSld delSld modSld sldOrd">
      <pc:chgData name="Schmid, Simon (DualStudy)" userId="b33b67d0-239e-49f4-9d04-9f1a9c1da45b" providerId="ADAL" clId="{DBDBE591-1287-41C8-8840-5CBC0B115323}" dt="2021-07-09T15:10:04.235" v="789" actId="207"/>
      <pc:docMkLst>
        <pc:docMk/>
      </pc:docMkLst>
      <pc:sldChg chg="delSp modSp del mod">
        <pc:chgData name="Schmid, Simon (DualStudy)" userId="b33b67d0-239e-49f4-9d04-9f1a9c1da45b" providerId="ADAL" clId="{DBDBE591-1287-41C8-8840-5CBC0B115323}" dt="2021-07-09T14:41:42.085" v="376" actId="47"/>
        <pc:sldMkLst>
          <pc:docMk/>
          <pc:sldMk cId="4096575072" sldId="265"/>
        </pc:sldMkLst>
        <pc:spChg chg="mod">
          <ac:chgData name="Schmid, Simon (DualStudy)" userId="b33b67d0-239e-49f4-9d04-9f1a9c1da45b" providerId="ADAL" clId="{DBDBE591-1287-41C8-8840-5CBC0B115323}" dt="2021-07-09T14:41:27.111" v="372" actId="20577"/>
          <ac:spMkLst>
            <pc:docMk/>
            <pc:sldMk cId="4096575072" sldId="265"/>
            <ac:spMk id="2" creationId="{E42E8D2B-BB1B-41FE-9EA6-5318933B7181}"/>
          </ac:spMkLst>
        </pc:spChg>
        <pc:spChg chg="del">
          <ac:chgData name="Schmid, Simon (DualStudy)" userId="b33b67d0-239e-49f4-9d04-9f1a9c1da45b" providerId="ADAL" clId="{DBDBE591-1287-41C8-8840-5CBC0B115323}" dt="2021-07-09T14:41:30.123" v="373" actId="478"/>
          <ac:spMkLst>
            <pc:docMk/>
            <pc:sldMk cId="4096575072" sldId="265"/>
            <ac:spMk id="6" creationId="{E1BCF7F7-8749-488B-A42A-8A57A0C42DF4}"/>
          </ac:spMkLst>
        </pc:spChg>
        <pc:spChg chg="del">
          <ac:chgData name="Schmid, Simon (DualStudy)" userId="b33b67d0-239e-49f4-9d04-9f1a9c1da45b" providerId="ADAL" clId="{DBDBE591-1287-41C8-8840-5CBC0B115323}" dt="2021-07-09T14:41:33.747" v="374" actId="478"/>
          <ac:spMkLst>
            <pc:docMk/>
            <pc:sldMk cId="4096575072" sldId="265"/>
            <ac:spMk id="7" creationId="{62BD0D82-8191-4A77-ABBA-EB3E3D853B82}"/>
          </ac:spMkLst>
        </pc:spChg>
        <pc:grpChg chg="del">
          <ac:chgData name="Schmid, Simon (DualStudy)" userId="b33b67d0-239e-49f4-9d04-9f1a9c1da45b" providerId="ADAL" clId="{DBDBE591-1287-41C8-8840-5CBC0B115323}" dt="2021-07-09T14:41:35.993" v="375" actId="478"/>
          <ac:grpSpMkLst>
            <pc:docMk/>
            <pc:sldMk cId="4096575072" sldId="265"/>
            <ac:grpSpMk id="34" creationId="{1FD83B20-3E2C-44AD-A2D5-E9A23585A3BE}"/>
          </ac:grpSpMkLst>
        </pc:grpChg>
        <pc:cxnChg chg="mod">
          <ac:chgData name="Schmid, Simon (DualStudy)" userId="b33b67d0-239e-49f4-9d04-9f1a9c1da45b" providerId="ADAL" clId="{DBDBE591-1287-41C8-8840-5CBC0B115323}" dt="2021-07-09T14:41:35.993" v="375" actId="478"/>
          <ac:cxnSpMkLst>
            <pc:docMk/>
            <pc:sldMk cId="4096575072" sldId="265"/>
            <ac:cxnSpMk id="20" creationId="{7E01CC27-A495-42A9-9931-1221579A6FB9}"/>
          </ac:cxnSpMkLst>
        </pc:cxnChg>
        <pc:cxnChg chg="mod">
          <ac:chgData name="Schmid, Simon (DualStudy)" userId="b33b67d0-239e-49f4-9d04-9f1a9c1da45b" providerId="ADAL" clId="{DBDBE591-1287-41C8-8840-5CBC0B115323}" dt="2021-07-09T14:41:35.993" v="375" actId="478"/>
          <ac:cxnSpMkLst>
            <pc:docMk/>
            <pc:sldMk cId="4096575072" sldId="265"/>
            <ac:cxnSpMk id="24" creationId="{41C0A406-49F7-43C6-8881-028504816986}"/>
          </ac:cxnSpMkLst>
        </pc:cxnChg>
      </pc:sldChg>
      <pc:sldChg chg="ord">
        <pc:chgData name="Schmid, Simon (DualStudy)" userId="b33b67d0-239e-49f4-9d04-9f1a9c1da45b" providerId="ADAL" clId="{DBDBE591-1287-41C8-8840-5CBC0B115323}" dt="2021-07-09T14:01:24.895" v="199"/>
        <pc:sldMkLst>
          <pc:docMk/>
          <pc:sldMk cId="3025707900" sldId="268"/>
        </pc:sldMkLst>
      </pc:sldChg>
      <pc:sldChg chg="addSp delSp modSp mod">
        <pc:chgData name="Schmid, Simon (DualStudy)" userId="b33b67d0-239e-49f4-9d04-9f1a9c1da45b" providerId="ADAL" clId="{DBDBE591-1287-41C8-8840-5CBC0B115323}" dt="2021-07-09T15:10:04.235" v="789" actId="207"/>
        <pc:sldMkLst>
          <pc:docMk/>
          <pc:sldMk cId="4151397100" sldId="269"/>
        </pc:sldMkLst>
        <pc:spChg chg="del">
          <ac:chgData name="Schmid, Simon (DualStudy)" userId="b33b67d0-239e-49f4-9d04-9f1a9c1da45b" providerId="ADAL" clId="{DBDBE591-1287-41C8-8840-5CBC0B115323}" dt="2021-07-09T15:07:00.296" v="700" actId="478"/>
          <ac:spMkLst>
            <pc:docMk/>
            <pc:sldMk cId="4151397100" sldId="269"/>
            <ac:spMk id="7" creationId="{62BD0D82-8191-4A77-ABBA-EB3E3D853B82}"/>
          </ac:spMkLst>
        </pc:spChg>
        <pc:spChg chg="add mod">
          <ac:chgData name="Schmid, Simon (DualStudy)" userId="b33b67d0-239e-49f4-9d04-9f1a9c1da45b" providerId="ADAL" clId="{DBDBE591-1287-41C8-8840-5CBC0B115323}" dt="2021-07-09T15:09:15.794" v="775" actId="14100"/>
          <ac:spMkLst>
            <pc:docMk/>
            <pc:sldMk cId="4151397100" sldId="269"/>
            <ac:spMk id="66" creationId="{ACAF8DC8-31E2-4BF6-9506-F54D89073DCD}"/>
          </ac:spMkLst>
        </pc:spChg>
        <pc:spChg chg="add mod">
          <ac:chgData name="Schmid, Simon (DualStudy)" userId="b33b67d0-239e-49f4-9d04-9f1a9c1da45b" providerId="ADAL" clId="{DBDBE591-1287-41C8-8840-5CBC0B115323}" dt="2021-07-09T15:09:15.794" v="775" actId="14100"/>
          <ac:spMkLst>
            <pc:docMk/>
            <pc:sldMk cId="4151397100" sldId="269"/>
            <ac:spMk id="67" creationId="{6212C699-9E97-4D91-A042-DCC4F674D64A}"/>
          </ac:spMkLst>
        </pc:spChg>
        <pc:spChg chg="add mod">
          <ac:chgData name="Schmid, Simon (DualStudy)" userId="b33b67d0-239e-49f4-9d04-9f1a9c1da45b" providerId="ADAL" clId="{DBDBE591-1287-41C8-8840-5CBC0B115323}" dt="2021-07-09T15:09:15.794" v="775" actId="14100"/>
          <ac:spMkLst>
            <pc:docMk/>
            <pc:sldMk cId="4151397100" sldId="269"/>
            <ac:spMk id="68" creationId="{3536EF1D-73B9-4D91-8B49-41FEAD27A80B}"/>
          </ac:spMkLst>
        </pc:spChg>
        <pc:spChg chg="add mod">
          <ac:chgData name="Schmid, Simon (DualStudy)" userId="b33b67d0-239e-49f4-9d04-9f1a9c1da45b" providerId="ADAL" clId="{DBDBE591-1287-41C8-8840-5CBC0B115323}" dt="2021-07-09T15:09:15.794" v="775" actId="14100"/>
          <ac:spMkLst>
            <pc:docMk/>
            <pc:sldMk cId="4151397100" sldId="269"/>
            <ac:spMk id="69" creationId="{C0ACE5C6-0205-4023-94F2-EF15AE9C5D3F}"/>
          </ac:spMkLst>
        </pc:spChg>
        <pc:spChg chg="add mod">
          <ac:chgData name="Schmid, Simon (DualStudy)" userId="b33b67d0-239e-49f4-9d04-9f1a9c1da45b" providerId="ADAL" clId="{DBDBE591-1287-41C8-8840-5CBC0B115323}" dt="2021-07-09T15:09:15.794" v="775" actId="14100"/>
          <ac:spMkLst>
            <pc:docMk/>
            <pc:sldMk cId="4151397100" sldId="269"/>
            <ac:spMk id="70" creationId="{B0EC7C20-E1AD-4988-8928-9FA3E8D7E8F8}"/>
          </ac:spMkLst>
        </pc:spChg>
        <pc:spChg chg="add mod">
          <ac:chgData name="Schmid, Simon (DualStudy)" userId="b33b67d0-239e-49f4-9d04-9f1a9c1da45b" providerId="ADAL" clId="{DBDBE591-1287-41C8-8840-5CBC0B115323}" dt="2021-07-09T15:10:04.235" v="789" actId="207"/>
          <ac:spMkLst>
            <pc:docMk/>
            <pc:sldMk cId="4151397100" sldId="269"/>
            <ac:spMk id="71" creationId="{5D591778-2B97-4729-B2E9-AACDB2E03E4C}"/>
          </ac:spMkLst>
        </pc:spChg>
        <pc:spChg chg="add mod">
          <ac:chgData name="Schmid, Simon (DualStudy)" userId="b33b67d0-239e-49f4-9d04-9f1a9c1da45b" providerId="ADAL" clId="{DBDBE591-1287-41C8-8840-5CBC0B115323}" dt="2021-07-09T15:10:04.235" v="789" actId="207"/>
          <ac:spMkLst>
            <pc:docMk/>
            <pc:sldMk cId="4151397100" sldId="269"/>
            <ac:spMk id="72" creationId="{0048379B-2647-4221-82E1-65BA6DF63EF0}"/>
          </ac:spMkLst>
        </pc:spChg>
        <pc:spChg chg="add mod">
          <ac:chgData name="Schmid, Simon (DualStudy)" userId="b33b67d0-239e-49f4-9d04-9f1a9c1da45b" providerId="ADAL" clId="{DBDBE591-1287-41C8-8840-5CBC0B115323}" dt="2021-07-09T15:10:04.235" v="789" actId="207"/>
          <ac:spMkLst>
            <pc:docMk/>
            <pc:sldMk cId="4151397100" sldId="269"/>
            <ac:spMk id="73" creationId="{07C58FCB-7C2A-4F3B-8966-0DA2A91AFC42}"/>
          </ac:spMkLst>
        </pc:spChg>
        <pc:spChg chg="add mod">
          <ac:chgData name="Schmid, Simon (DualStudy)" userId="b33b67d0-239e-49f4-9d04-9f1a9c1da45b" providerId="ADAL" clId="{DBDBE591-1287-41C8-8840-5CBC0B115323}" dt="2021-07-09T15:10:04.235" v="789" actId="207"/>
          <ac:spMkLst>
            <pc:docMk/>
            <pc:sldMk cId="4151397100" sldId="269"/>
            <ac:spMk id="75" creationId="{24B05B5D-F4B6-47DC-8948-8C8944054004}"/>
          </ac:spMkLst>
        </pc:spChg>
        <pc:spChg chg="add mod">
          <ac:chgData name="Schmid, Simon (DualStudy)" userId="b33b67d0-239e-49f4-9d04-9f1a9c1da45b" providerId="ADAL" clId="{DBDBE591-1287-41C8-8840-5CBC0B115323}" dt="2021-07-09T15:10:04.235" v="789" actId="207"/>
          <ac:spMkLst>
            <pc:docMk/>
            <pc:sldMk cId="4151397100" sldId="269"/>
            <ac:spMk id="76" creationId="{8CE5C6DF-CDC1-4B98-BA64-E7E3AB1A2FDD}"/>
          </ac:spMkLst>
        </pc:spChg>
        <pc:grpChg chg="del">
          <ac:chgData name="Schmid, Simon (DualStudy)" userId="b33b67d0-239e-49f4-9d04-9f1a9c1da45b" providerId="ADAL" clId="{DBDBE591-1287-41C8-8840-5CBC0B115323}" dt="2021-07-09T15:07:00.296" v="700" actId="478"/>
          <ac:grpSpMkLst>
            <pc:docMk/>
            <pc:sldMk cId="4151397100" sldId="269"/>
            <ac:grpSpMk id="11" creationId="{D65C848C-A925-43D2-8B75-625C71BC168B}"/>
          </ac:grpSpMkLst>
        </pc:grpChg>
        <pc:grpChg chg="del">
          <ac:chgData name="Schmid, Simon (DualStudy)" userId="b33b67d0-239e-49f4-9d04-9f1a9c1da45b" providerId="ADAL" clId="{DBDBE591-1287-41C8-8840-5CBC0B115323}" dt="2021-07-09T15:07:00.296" v="700" actId="478"/>
          <ac:grpSpMkLst>
            <pc:docMk/>
            <pc:sldMk cId="4151397100" sldId="269"/>
            <ac:grpSpMk id="42" creationId="{2EB5FC24-87B7-461F-A1F6-AA1A7C199DCF}"/>
          </ac:grpSpMkLst>
        </pc:grpChg>
        <pc:grpChg chg="del">
          <ac:chgData name="Schmid, Simon (DualStudy)" userId="b33b67d0-239e-49f4-9d04-9f1a9c1da45b" providerId="ADAL" clId="{DBDBE591-1287-41C8-8840-5CBC0B115323}" dt="2021-07-09T15:07:00.296" v="700" actId="478"/>
          <ac:grpSpMkLst>
            <pc:docMk/>
            <pc:sldMk cId="4151397100" sldId="269"/>
            <ac:grpSpMk id="48" creationId="{A93CFE4B-4CF3-4873-9B0F-03AB7CF799C1}"/>
          </ac:grpSpMkLst>
        </pc:grpChg>
        <pc:grpChg chg="del">
          <ac:chgData name="Schmid, Simon (DualStudy)" userId="b33b67d0-239e-49f4-9d04-9f1a9c1da45b" providerId="ADAL" clId="{DBDBE591-1287-41C8-8840-5CBC0B115323}" dt="2021-07-09T15:07:00.296" v="700" actId="478"/>
          <ac:grpSpMkLst>
            <pc:docMk/>
            <pc:sldMk cId="4151397100" sldId="269"/>
            <ac:grpSpMk id="54" creationId="{C49C53CF-0CE3-4EBB-9AA2-C50A714F7C71}"/>
          </ac:grpSpMkLst>
        </pc:grpChg>
        <pc:grpChg chg="del">
          <ac:chgData name="Schmid, Simon (DualStudy)" userId="b33b67d0-239e-49f4-9d04-9f1a9c1da45b" providerId="ADAL" clId="{DBDBE591-1287-41C8-8840-5CBC0B115323}" dt="2021-07-09T15:07:00.296" v="700" actId="478"/>
          <ac:grpSpMkLst>
            <pc:docMk/>
            <pc:sldMk cId="4151397100" sldId="269"/>
            <ac:grpSpMk id="60" creationId="{61BA4FF9-DD86-45E3-B89D-D9F92BD3783B}"/>
          </ac:grpSpMkLst>
        </pc:grpChg>
      </pc:sldChg>
      <pc:sldChg chg="ord">
        <pc:chgData name="Schmid, Simon (DualStudy)" userId="b33b67d0-239e-49f4-9d04-9f1a9c1da45b" providerId="ADAL" clId="{DBDBE591-1287-41C8-8840-5CBC0B115323}" dt="2021-07-09T14:03:06.693" v="207"/>
        <pc:sldMkLst>
          <pc:docMk/>
          <pc:sldMk cId="1092020986" sldId="270"/>
        </pc:sldMkLst>
      </pc:sldChg>
      <pc:sldChg chg="addSp delSp modSp new mod modClrScheme modAnim chgLayout">
        <pc:chgData name="Schmid, Simon (DualStudy)" userId="b33b67d0-239e-49f4-9d04-9f1a9c1da45b" providerId="ADAL" clId="{DBDBE591-1287-41C8-8840-5CBC0B115323}" dt="2021-07-09T14:42:19.335" v="387" actId="1440"/>
        <pc:sldMkLst>
          <pc:docMk/>
          <pc:sldMk cId="1282380815" sldId="272"/>
        </pc:sldMkLst>
        <pc:spChg chg="mod">
          <ac:chgData name="Schmid, Simon (DualStudy)" userId="b33b67d0-239e-49f4-9d04-9f1a9c1da45b" providerId="ADAL" clId="{DBDBE591-1287-41C8-8840-5CBC0B115323}" dt="2021-07-09T13:28:40.818" v="49" actId="26606"/>
          <ac:spMkLst>
            <pc:docMk/>
            <pc:sldMk cId="1282380815" sldId="272"/>
            <ac:spMk id="2" creationId="{A6C303BD-509C-42EE-AED2-1A28AA1C5B49}"/>
          </ac:spMkLst>
        </pc:spChg>
        <pc:spChg chg="del">
          <ac:chgData name="Schmid, Simon (DualStudy)" userId="b33b67d0-239e-49f4-9d04-9f1a9c1da45b" providerId="ADAL" clId="{DBDBE591-1287-41C8-8840-5CBC0B115323}" dt="2021-07-09T13:27:40.385" v="41"/>
          <ac:spMkLst>
            <pc:docMk/>
            <pc:sldMk cId="1282380815" sldId="272"/>
            <ac:spMk id="3" creationId="{BACA1090-3241-476B-BA66-27E79D80B09F}"/>
          </ac:spMkLst>
        </pc:spChg>
        <pc:spChg chg="mod">
          <ac:chgData name="Schmid, Simon (DualStudy)" userId="b33b67d0-239e-49f4-9d04-9f1a9c1da45b" providerId="ADAL" clId="{DBDBE591-1287-41C8-8840-5CBC0B115323}" dt="2021-07-09T13:28:40.818" v="49" actId="26606"/>
          <ac:spMkLst>
            <pc:docMk/>
            <pc:sldMk cId="1282380815" sldId="272"/>
            <ac:spMk id="4" creationId="{1560A056-DF87-43D0-B659-2B7CA399FBD3}"/>
          </ac:spMkLst>
        </pc:spChg>
        <pc:spChg chg="add del mod">
          <ac:chgData name="Schmid, Simon (DualStudy)" userId="b33b67d0-239e-49f4-9d04-9f1a9c1da45b" providerId="ADAL" clId="{DBDBE591-1287-41C8-8840-5CBC0B115323}" dt="2021-07-09T13:29:27.636" v="56" actId="478"/>
          <ac:spMkLst>
            <pc:docMk/>
            <pc:sldMk cId="1282380815" sldId="272"/>
            <ac:spMk id="7" creationId="{51D4AAB5-14F8-4B97-AB59-A2B97F1606BE}"/>
          </ac:spMkLst>
        </pc:spChg>
        <pc:spChg chg="add del mod">
          <ac:chgData name="Schmid, Simon (DualStudy)" userId="b33b67d0-239e-49f4-9d04-9f1a9c1da45b" providerId="ADAL" clId="{DBDBE591-1287-41C8-8840-5CBC0B115323}" dt="2021-07-09T13:28:40.818" v="49" actId="26606"/>
          <ac:spMkLst>
            <pc:docMk/>
            <pc:sldMk cId="1282380815" sldId="272"/>
            <ac:spMk id="10" creationId="{BAB67028-9A76-4FA8-BD6B-7F6697BD60C6}"/>
          </ac:spMkLst>
        </pc:spChg>
        <pc:picChg chg="add del mod">
          <ac:chgData name="Schmid, Simon (DualStudy)" userId="b33b67d0-239e-49f4-9d04-9f1a9c1da45b" providerId="ADAL" clId="{DBDBE591-1287-41C8-8840-5CBC0B115323}" dt="2021-07-09T13:29:02.771" v="53" actId="478"/>
          <ac:picMkLst>
            <pc:docMk/>
            <pc:sldMk cId="1282380815" sldId="272"/>
            <ac:picMk id="5" creationId="{F4F568FB-FD3B-45A7-83DC-A4492D48B733}"/>
          </ac:picMkLst>
        </pc:picChg>
        <pc:picChg chg="add del mod">
          <ac:chgData name="Schmid, Simon (DualStudy)" userId="b33b67d0-239e-49f4-9d04-9f1a9c1da45b" providerId="ADAL" clId="{DBDBE591-1287-41C8-8840-5CBC0B115323}" dt="2021-07-09T13:29:46.025" v="58" actId="478"/>
          <ac:picMkLst>
            <pc:docMk/>
            <pc:sldMk cId="1282380815" sldId="272"/>
            <ac:picMk id="8" creationId="{1BC369E8-9AD4-47FE-9198-C25EBC84DB78}"/>
          </ac:picMkLst>
        </pc:picChg>
        <pc:picChg chg="add mod">
          <ac:chgData name="Schmid, Simon (DualStudy)" userId="b33b67d0-239e-49f4-9d04-9f1a9c1da45b" providerId="ADAL" clId="{DBDBE591-1287-41C8-8840-5CBC0B115323}" dt="2021-07-09T14:42:19.335" v="387" actId="1440"/>
          <ac:picMkLst>
            <pc:docMk/>
            <pc:sldMk cId="1282380815" sldId="272"/>
            <ac:picMk id="9" creationId="{658887BA-AC52-4FA1-A238-44A447473BA4}"/>
          </ac:picMkLst>
        </pc:picChg>
        <pc:picChg chg="add mod">
          <ac:chgData name="Schmid, Simon (DualStudy)" userId="b33b67d0-239e-49f4-9d04-9f1a9c1da45b" providerId="ADAL" clId="{DBDBE591-1287-41C8-8840-5CBC0B115323}" dt="2021-07-09T14:42:19.335" v="387" actId="1440"/>
          <ac:picMkLst>
            <pc:docMk/>
            <pc:sldMk cId="1282380815" sldId="272"/>
            <ac:picMk id="11" creationId="{3924ADD4-A9EE-4486-A12E-38AAAB99291B}"/>
          </ac:picMkLst>
        </pc:picChg>
        <pc:picChg chg="add mod">
          <ac:chgData name="Schmid, Simon (DualStudy)" userId="b33b67d0-239e-49f4-9d04-9f1a9c1da45b" providerId="ADAL" clId="{DBDBE591-1287-41C8-8840-5CBC0B115323}" dt="2021-07-09T14:42:19.335" v="387" actId="1440"/>
          <ac:picMkLst>
            <pc:docMk/>
            <pc:sldMk cId="1282380815" sldId="272"/>
            <ac:picMk id="12" creationId="{C6E44EC8-4138-4E16-94BE-811B0831B4A2}"/>
          </ac:picMkLst>
        </pc:picChg>
        <pc:picChg chg="add mod">
          <ac:chgData name="Schmid, Simon (DualStudy)" userId="b33b67d0-239e-49f4-9d04-9f1a9c1da45b" providerId="ADAL" clId="{DBDBE591-1287-41C8-8840-5CBC0B115323}" dt="2021-07-09T14:42:19.335" v="387" actId="1440"/>
          <ac:picMkLst>
            <pc:docMk/>
            <pc:sldMk cId="1282380815" sldId="272"/>
            <ac:picMk id="13" creationId="{9D08FD6D-2B72-4C83-92F6-79778D5E98AF}"/>
          </ac:picMkLst>
        </pc:picChg>
        <pc:picChg chg="add mod">
          <ac:chgData name="Schmid, Simon (DualStudy)" userId="b33b67d0-239e-49f4-9d04-9f1a9c1da45b" providerId="ADAL" clId="{DBDBE591-1287-41C8-8840-5CBC0B115323}" dt="2021-07-09T14:42:19.335" v="387" actId="1440"/>
          <ac:picMkLst>
            <pc:docMk/>
            <pc:sldMk cId="1282380815" sldId="272"/>
            <ac:picMk id="14" creationId="{6D653669-B471-4BEA-B17A-32B69743AA00}"/>
          </ac:picMkLst>
        </pc:picChg>
        <pc:picChg chg="add mod">
          <ac:chgData name="Schmid, Simon (DualStudy)" userId="b33b67d0-239e-49f4-9d04-9f1a9c1da45b" providerId="ADAL" clId="{DBDBE591-1287-41C8-8840-5CBC0B115323}" dt="2021-07-09T14:42:19.335" v="387" actId="1440"/>
          <ac:picMkLst>
            <pc:docMk/>
            <pc:sldMk cId="1282380815" sldId="272"/>
            <ac:picMk id="15" creationId="{CD8BD7B4-881C-4325-AB4B-8313A8AB8856}"/>
          </ac:picMkLst>
        </pc:picChg>
        <pc:picChg chg="add mod">
          <ac:chgData name="Schmid, Simon (DualStudy)" userId="b33b67d0-239e-49f4-9d04-9f1a9c1da45b" providerId="ADAL" clId="{DBDBE591-1287-41C8-8840-5CBC0B115323}" dt="2021-07-09T14:42:19.335" v="387" actId="1440"/>
          <ac:picMkLst>
            <pc:docMk/>
            <pc:sldMk cId="1282380815" sldId="272"/>
            <ac:picMk id="16" creationId="{8E5C8945-1AE8-4F08-90BC-A6CA5D4B6AEC}"/>
          </ac:picMkLst>
        </pc:picChg>
      </pc:sldChg>
      <pc:sldChg chg="addSp delSp modSp new mod modAnim">
        <pc:chgData name="Schmid, Simon (DualStudy)" userId="b33b67d0-239e-49f4-9d04-9f1a9c1da45b" providerId="ADAL" clId="{DBDBE591-1287-41C8-8840-5CBC0B115323}" dt="2021-07-09T14:42:48.852" v="388" actId="1440"/>
        <pc:sldMkLst>
          <pc:docMk/>
          <pc:sldMk cId="2203679264" sldId="275"/>
        </pc:sldMkLst>
        <pc:spChg chg="mod">
          <ac:chgData name="Schmid, Simon (DualStudy)" userId="b33b67d0-239e-49f4-9d04-9f1a9c1da45b" providerId="ADAL" clId="{DBDBE591-1287-41C8-8840-5CBC0B115323}" dt="2021-07-09T13:46:14.583" v="133" actId="20577"/>
          <ac:spMkLst>
            <pc:docMk/>
            <pc:sldMk cId="2203679264" sldId="275"/>
            <ac:spMk id="2" creationId="{A0FE58A6-7B22-4C63-964C-0DB840EC13D4}"/>
          </ac:spMkLst>
        </pc:spChg>
        <pc:spChg chg="del">
          <ac:chgData name="Schmid, Simon (DualStudy)" userId="b33b67d0-239e-49f4-9d04-9f1a9c1da45b" providerId="ADAL" clId="{DBDBE591-1287-41C8-8840-5CBC0B115323}" dt="2021-07-09T13:47:21.178" v="136" actId="478"/>
          <ac:spMkLst>
            <pc:docMk/>
            <pc:sldMk cId="2203679264" sldId="275"/>
            <ac:spMk id="3" creationId="{7C12BF38-2BA6-4337-A67C-C2FCF8AE12D5}"/>
          </ac:spMkLst>
        </pc:spChg>
        <pc:picChg chg="add mod">
          <ac:chgData name="Schmid, Simon (DualStudy)" userId="b33b67d0-239e-49f4-9d04-9f1a9c1da45b" providerId="ADAL" clId="{DBDBE591-1287-41C8-8840-5CBC0B115323}" dt="2021-07-09T14:42:48.852" v="388" actId="1440"/>
          <ac:picMkLst>
            <pc:docMk/>
            <pc:sldMk cId="2203679264" sldId="275"/>
            <ac:picMk id="5" creationId="{67C3AE48-CC5D-4CFD-AAE9-D663FD3B1D94}"/>
          </ac:picMkLst>
        </pc:picChg>
        <pc:picChg chg="add mod">
          <ac:chgData name="Schmid, Simon (DualStudy)" userId="b33b67d0-239e-49f4-9d04-9f1a9c1da45b" providerId="ADAL" clId="{DBDBE591-1287-41C8-8840-5CBC0B115323}" dt="2021-07-09T14:42:48.852" v="388" actId="1440"/>
          <ac:picMkLst>
            <pc:docMk/>
            <pc:sldMk cId="2203679264" sldId="275"/>
            <ac:picMk id="6" creationId="{88CA0228-23B2-4AE1-A7B2-4F7C2D0B6E80}"/>
          </ac:picMkLst>
        </pc:picChg>
        <pc:picChg chg="add mod">
          <ac:chgData name="Schmid, Simon (DualStudy)" userId="b33b67d0-239e-49f4-9d04-9f1a9c1da45b" providerId="ADAL" clId="{DBDBE591-1287-41C8-8840-5CBC0B115323}" dt="2021-07-09T14:42:48.852" v="388" actId="1440"/>
          <ac:picMkLst>
            <pc:docMk/>
            <pc:sldMk cId="2203679264" sldId="275"/>
            <ac:picMk id="7" creationId="{57A86693-75B6-450C-835F-A717FC221DF7}"/>
          </ac:picMkLst>
        </pc:picChg>
      </pc:sldChg>
      <pc:sldChg chg="addSp modSp new mod modAnim">
        <pc:chgData name="Schmid, Simon (DualStudy)" userId="b33b67d0-239e-49f4-9d04-9f1a9c1da45b" providerId="ADAL" clId="{DBDBE591-1287-41C8-8840-5CBC0B115323}" dt="2021-07-09T14:42:58.952" v="389" actId="1440"/>
        <pc:sldMkLst>
          <pc:docMk/>
          <pc:sldMk cId="2628172412" sldId="280"/>
        </pc:sldMkLst>
        <pc:spChg chg="mod">
          <ac:chgData name="Schmid, Simon (DualStudy)" userId="b33b67d0-239e-49f4-9d04-9f1a9c1da45b" providerId="ADAL" clId="{DBDBE591-1287-41C8-8840-5CBC0B115323}" dt="2021-07-09T13:55:04.105" v="152"/>
          <ac:spMkLst>
            <pc:docMk/>
            <pc:sldMk cId="2628172412" sldId="280"/>
            <ac:spMk id="2" creationId="{F162C03B-BA1F-42E2-95D0-2A78B7547B48}"/>
          </ac:spMkLst>
        </pc:spChg>
        <pc:picChg chg="add mod">
          <ac:chgData name="Schmid, Simon (DualStudy)" userId="b33b67d0-239e-49f4-9d04-9f1a9c1da45b" providerId="ADAL" clId="{DBDBE591-1287-41C8-8840-5CBC0B115323}" dt="2021-07-09T14:42:58.952" v="389" actId="1440"/>
          <ac:picMkLst>
            <pc:docMk/>
            <pc:sldMk cId="2628172412" sldId="280"/>
            <ac:picMk id="5" creationId="{D7A4E6E2-010A-48D9-885C-3E805647AB9F}"/>
          </ac:picMkLst>
        </pc:picChg>
        <pc:picChg chg="add mod">
          <ac:chgData name="Schmid, Simon (DualStudy)" userId="b33b67d0-239e-49f4-9d04-9f1a9c1da45b" providerId="ADAL" clId="{DBDBE591-1287-41C8-8840-5CBC0B115323}" dt="2021-07-09T14:42:58.952" v="389" actId="1440"/>
          <ac:picMkLst>
            <pc:docMk/>
            <pc:sldMk cId="2628172412" sldId="280"/>
            <ac:picMk id="6" creationId="{D6DE1816-AE01-4CB3-B155-00721CBFD66E}"/>
          </ac:picMkLst>
        </pc:picChg>
      </pc:sldChg>
      <pc:sldChg chg="addSp delSp modSp add mod">
        <pc:chgData name="Schmid, Simon (DualStudy)" userId="b33b67d0-239e-49f4-9d04-9f1a9c1da45b" providerId="ADAL" clId="{DBDBE591-1287-41C8-8840-5CBC0B115323}" dt="2021-07-09T14:43:03.330" v="390" actId="1440"/>
        <pc:sldMkLst>
          <pc:docMk/>
          <pc:sldMk cId="3839662739" sldId="281"/>
        </pc:sldMkLst>
        <pc:picChg chg="del">
          <ac:chgData name="Schmid, Simon (DualStudy)" userId="b33b67d0-239e-49f4-9d04-9f1a9c1da45b" providerId="ADAL" clId="{DBDBE591-1287-41C8-8840-5CBC0B115323}" dt="2021-07-09T13:56:06.586" v="156" actId="478"/>
          <ac:picMkLst>
            <pc:docMk/>
            <pc:sldMk cId="3839662739" sldId="281"/>
            <ac:picMk id="5" creationId="{D7A4E6E2-010A-48D9-885C-3E805647AB9F}"/>
          </ac:picMkLst>
        </pc:picChg>
        <pc:picChg chg="add del mod">
          <ac:chgData name="Schmid, Simon (DualStudy)" userId="b33b67d0-239e-49f4-9d04-9f1a9c1da45b" providerId="ADAL" clId="{DBDBE591-1287-41C8-8840-5CBC0B115323}" dt="2021-07-09T13:56:53.841" v="160" actId="21"/>
          <ac:picMkLst>
            <pc:docMk/>
            <pc:sldMk cId="3839662739" sldId="281"/>
            <ac:picMk id="6" creationId="{5F4758FD-9ACC-46B1-9516-869E2DAADCE2}"/>
          </ac:picMkLst>
        </pc:picChg>
        <pc:picChg chg="add mod">
          <ac:chgData name="Schmid, Simon (DualStudy)" userId="b33b67d0-239e-49f4-9d04-9f1a9c1da45b" providerId="ADAL" clId="{DBDBE591-1287-41C8-8840-5CBC0B115323}" dt="2021-07-09T14:43:03.330" v="390" actId="1440"/>
          <ac:picMkLst>
            <pc:docMk/>
            <pc:sldMk cId="3839662739" sldId="281"/>
            <ac:picMk id="7" creationId="{5C457C14-B737-4AB7-8D99-40A8933B7BD0}"/>
          </ac:picMkLst>
        </pc:picChg>
      </pc:sldChg>
      <pc:sldChg chg="addSp delSp modSp add mod modAnim">
        <pc:chgData name="Schmid, Simon (DualStudy)" userId="b33b67d0-239e-49f4-9d04-9f1a9c1da45b" providerId="ADAL" clId="{DBDBE591-1287-41C8-8840-5CBC0B115323}" dt="2021-07-09T14:43:13.950" v="391" actId="1440"/>
        <pc:sldMkLst>
          <pc:docMk/>
          <pc:sldMk cId="4023129734" sldId="282"/>
        </pc:sldMkLst>
        <pc:spChg chg="del">
          <ac:chgData name="Schmid, Simon (DualStudy)" userId="b33b67d0-239e-49f4-9d04-9f1a9c1da45b" providerId="ADAL" clId="{DBDBE591-1287-41C8-8840-5CBC0B115323}" dt="2021-07-09T14:00:15.634" v="175"/>
          <ac:spMkLst>
            <pc:docMk/>
            <pc:sldMk cId="4023129734" sldId="282"/>
            <ac:spMk id="3" creationId="{45DE6DE9-C2AB-4652-8BD7-F04024619D83}"/>
          </ac:spMkLst>
        </pc:spChg>
        <pc:picChg chg="add mod">
          <ac:chgData name="Schmid, Simon (DualStudy)" userId="b33b67d0-239e-49f4-9d04-9f1a9c1da45b" providerId="ADAL" clId="{DBDBE591-1287-41C8-8840-5CBC0B115323}" dt="2021-07-09T14:43:13.950" v="391" actId="1440"/>
          <ac:picMkLst>
            <pc:docMk/>
            <pc:sldMk cId="4023129734" sldId="282"/>
            <ac:picMk id="5" creationId="{99D6134C-CDD3-4048-B530-9080E887A32C}"/>
          </ac:picMkLst>
        </pc:picChg>
        <pc:picChg chg="add mod">
          <ac:chgData name="Schmid, Simon (DualStudy)" userId="b33b67d0-239e-49f4-9d04-9f1a9c1da45b" providerId="ADAL" clId="{DBDBE591-1287-41C8-8840-5CBC0B115323}" dt="2021-07-09T14:43:13.950" v="391" actId="1440"/>
          <ac:picMkLst>
            <pc:docMk/>
            <pc:sldMk cId="4023129734" sldId="282"/>
            <ac:picMk id="6" creationId="{26AC4228-D106-4889-A009-3BD7D2A0C2A9}"/>
          </ac:picMkLst>
        </pc:picChg>
        <pc:picChg chg="del">
          <ac:chgData name="Schmid, Simon (DualStudy)" userId="b33b67d0-239e-49f4-9d04-9f1a9c1da45b" providerId="ADAL" clId="{DBDBE591-1287-41C8-8840-5CBC0B115323}" dt="2021-07-09T13:58:34.331" v="172" actId="478"/>
          <ac:picMkLst>
            <pc:docMk/>
            <pc:sldMk cId="4023129734" sldId="282"/>
            <ac:picMk id="7" creationId="{5C457C14-B737-4AB7-8D99-40A8933B7BD0}"/>
          </ac:picMkLst>
        </pc:picChg>
      </pc:sldChg>
      <pc:sldChg chg="addSp delSp modSp add mod delAnim modAnim">
        <pc:chgData name="Schmid, Simon (DualStudy)" userId="b33b67d0-239e-49f4-9d04-9f1a9c1da45b" providerId="ADAL" clId="{DBDBE591-1287-41C8-8840-5CBC0B115323}" dt="2021-07-09T14:43:40.581" v="392" actId="1440"/>
        <pc:sldMkLst>
          <pc:docMk/>
          <pc:sldMk cId="4047906475" sldId="283"/>
        </pc:sldMkLst>
        <pc:spChg chg="mod">
          <ac:chgData name="Schmid, Simon (DualStudy)" userId="b33b67d0-239e-49f4-9d04-9f1a9c1da45b" providerId="ADAL" clId="{DBDBE591-1287-41C8-8840-5CBC0B115323}" dt="2021-07-09T14:10:15.551" v="224" actId="20577"/>
          <ac:spMkLst>
            <pc:docMk/>
            <pc:sldMk cId="4047906475" sldId="283"/>
            <ac:spMk id="2" creationId="{F162C03B-BA1F-42E2-95D0-2A78B7547B48}"/>
          </ac:spMkLst>
        </pc:spChg>
        <pc:spChg chg="add mod">
          <ac:chgData name="Schmid, Simon (DualStudy)" userId="b33b67d0-239e-49f4-9d04-9f1a9c1da45b" providerId="ADAL" clId="{DBDBE591-1287-41C8-8840-5CBC0B115323}" dt="2021-07-09T14:00:47.264" v="181" actId="478"/>
          <ac:spMkLst>
            <pc:docMk/>
            <pc:sldMk cId="4047906475" sldId="283"/>
            <ac:spMk id="7" creationId="{670BD4B2-15FD-4061-A917-AA68FF40826C}"/>
          </ac:spMkLst>
        </pc:spChg>
        <pc:picChg chg="del">
          <ac:chgData name="Schmid, Simon (DualStudy)" userId="b33b67d0-239e-49f4-9d04-9f1a9c1da45b" providerId="ADAL" clId="{DBDBE591-1287-41C8-8840-5CBC0B115323}" dt="2021-07-09T14:00:51.466" v="182" actId="478"/>
          <ac:picMkLst>
            <pc:docMk/>
            <pc:sldMk cId="4047906475" sldId="283"/>
            <ac:picMk id="5" creationId="{99D6134C-CDD3-4048-B530-9080E887A32C}"/>
          </ac:picMkLst>
        </pc:picChg>
        <pc:picChg chg="del">
          <ac:chgData name="Schmid, Simon (DualStudy)" userId="b33b67d0-239e-49f4-9d04-9f1a9c1da45b" providerId="ADAL" clId="{DBDBE591-1287-41C8-8840-5CBC0B115323}" dt="2021-07-09T14:00:47.264" v="181" actId="478"/>
          <ac:picMkLst>
            <pc:docMk/>
            <pc:sldMk cId="4047906475" sldId="283"/>
            <ac:picMk id="6" creationId="{26AC4228-D106-4889-A009-3BD7D2A0C2A9}"/>
          </ac:picMkLst>
        </pc:picChg>
        <pc:picChg chg="add del mod">
          <ac:chgData name="Schmid, Simon (DualStudy)" userId="b33b67d0-239e-49f4-9d04-9f1a9c1da45b" providerId="ADAL" clId="{DBDBE591-1287-41C8-8840-5CBC0B115323}" dt="2021-07-09T14:10:11.129" v="223" actId="478"/>
          <ac:picMkLst>
            <pc:docMk/>
            <pc:sldMk cId="4047906475" sldId="283"/>
            <ac:picMk id="8" creationId="{F0152524-48EB-4E83-9599-335658A1F5DE}"/>
          </ac:picMkLst>
        </pc:picChg>
        <pc:picChg chg="add del mod">
          <ac:chgData name="Schmid, Simon (DualStudy)" userId="b33b67d0-239e-49f4-9d04-9f1a9c1da45b" providerId="ADAL" clId="{DBDBE591-1287-41C8-8840-5CBC0B115323}" dt="2021-07-09T14:07:08.397" v="221" actId="478"/>
          <ac:picMkLst>
            <pc:docMk/>
            <pc:sldMk cId="4047906475" sldId="283"/>
            <ac:picMk id="9" creationId="{9907A922-340E-4C93-B561-C4258C59289B}"/>
          </ac:picMkLst>
        </pc:picChg>
        <pc:picChg chg="add mod">
          <ac:chgData name="Schmid, Simon (DualStudy)" userId="b33b67d0-239e-49f4-9d04-9f1a9c1da45b" providerId="ADAL" clId="{DBDBE591-1287-41C8-8840-5CBC0B115323}" dt="2021-07-09T14:43:40.581" v="392" actId="1440"/>
          <ac:picMkLst>
            <pc:docMk/>
            <pc:sldMk cId="4047906475" sldId="283"/>
            <ac:picMk id="10" creationId="{8F38E49E-4506-4CE9-A671-99AA64D5A39E}"/>
          </ac:picMkLst>
        </pc:picChg>
        <pc:picChg chg="add mod">
          <ac:chgData name="Schmid, Simon (DualStudy)" userId="b33b67d0-239e-49f4-9d04-9f1a9c1da45b" providerId="ADAL" clId="{DBDBE591-1287-41C8-8840-5CBC0B115323}" dt="2021-07-09T14:43:40.581" v="392" actId="1440"/>
          <ac:picMkLst>
            <pc:docMk/>
            <pc:sldMk cId="4047906475" sldId="283"/>
            <ac:picMk id="11" creationId="{22FDA6DB-17F1-481C-AE00-C087A269A21E}"/>
          </ac:picMkLst>
        </pc:picChg>
      </pc:sldChg>
      <pc:sldChg chg="add ord">
        <pc:chgData name="Schmid, Simon (DualStudy)" userId="b33b67d0-239e-49f4-9d04-9f1a9c1da45b" providerId="ADAL" clId="{DBDBE591-1287-41C8-8840-5CBC0B115323}" dt="2021-07-09T14:02:03.804" v="202"/>
        <pc:sldMkLst>
          <pc:docMk/>
          <pc:sldMk cId="998841075" sldId="284"/>
        </pc:sldMkLst>
      </pc:sldChg>
      <pc:sldChg chg="add ord">
        <pc:chgData name="Schmid, Simon (DualStudy)" userId="b33b67d0-239e-49f4-9d04-9f1a9c1da45b" providerId="ADAL" clId="{DBDBE591-1287-41C8-8840-5CBC0B115323}" dt="2021-07-09T14:02:20.757" v="205"/>
        <pc:sldMkLst>
          <pc:docMk/>
          <pc:sldMk cId="488641040" sldId="285"/>
        </pc:sldMkLst>
      </pc:sldChg>
      <pc:sldChg chg="add ord">
        <pc:chgData name="Schmid, Simon (DualStudy)" userId="b33b67d0-239e-49f4-9d04-9f1a9c1da45b" providerId="ADAL" clId="{DBDBE591-1287-41C8-8840-5CBC0B115323}" dt="2021-07-09T14:02:20.757" v="205"/>
        <pc:sldMkLst>
          <pc:docMk/>
          <pc:sldMk cId="2836212275" sldId="286"/>
        </pc:sldMkLst>
      </pc:sldChg>
      <pc:sldChg chg="delSp modSp add del mod">
        <pc:chgData name="Schmid, Simon (DualStudy)" userId="b33b67d0-239e-49f4-9d04-9f1a9c1da45b" providerId="ADAL" clId="{DBDBE591-1287-41C8-8840-5CBC0B115323}" dt="2021-07-09T14:10:18.244" v="225" actId="47"/>
        <pc:sldMkLst>
          <pc:docMk/>
          <pc:sldMk cId="1650007137" sldId="287"/>
        </pc:sldMkLst>
        <pc:spChg chg="mod">
          <ac:chgData name="Schmid, Simon (DualStudy)" userId="b33b67d0-239e-49f4-9d04-9f1a9c1da45b" providerId="ADAL" clId="{DBDBE591-1287-41C8-8840-5CBC0B115323}" dt="2021-07-09T14:06:56.994" v="217" actId="20577"/>
          <ac:spMkLst>
            <pc:docMk/>
            <pc:sldMk cId="1650007137" sldId="287"/>
            <ac:spMk id="2" creationId="{F162C03B-BA1F-42E2-95D0-2A78B7547B48}"/>
          </ac:spMkLst>
        </pc:spChg>
        <pc:picChg chg="del">
          <ac:chgData name="Schmid, Simon (DualStudy)" userId="b33b67d0-239e-49f4-9d04-9f1a9c1da45b" providerId="ADAL" clId="{DBDBE591-1287-41C8-8840-5CBC0B115323}" dt="2021-07-09T14:06:59.543" v="218" actId="21"/>
          <ac:picMkLst>
            <pc:docMk/>
            <pc:sldMk cId="1650007137" sldId="287"/>
            <ac:picMk id="8" creationId="{F0152524-48EB-4E83-9599-335658A1F5DE}"/>
          </ac:picMkLst>
        </pc:picChg>
      </pc:sldChg>
      <pc:sldChg chg="addSp delSp modSp add mod ord delAnim">
        <pc:chgData name="Schmid, Simon (DualStudy)" userId="b33b67d0-239e-49f4-9d04-9f1a9c1da45b" providerId="ADAL" clId="{DBDBE591-1287-41C8-8840-5CBC0B115323}" dt="2021-07-09T14:44:10.162" v="394" actId="1440"/>
        <pc:sldMkLst>
          <pc:docMk/>
          <pc:sldMk cId="1853759105" sldId="287"/>
        </pc:sldMkLst>
        <pc:spChg chg="mod">
          <ac:chgData name="Schmid, Simon (DualStudy)" userId="b33b67d0-239e-49f4-9d04-9f1a9c1da45b" providerId="ADAL" clId="{DBDBE591-1287-41C8-8840-5CBC0B115323}" dt="2021-07-09T14:13:46.669" v="251" actId="20577"/>
          <ac:spMkLst>
            <pc:docMk/>
            <pc:sldMk cId="1853759105" sldId="287"/>
            <ac:spMk id="2" creationId="{F162C03B-BA1F-42E2-95D0-2A78B7547B48}"/>
          </ac:spMkLst>
        </pc:spChg>
        <pc:spChg chg="del">
          <ac:chgData name="Schmid, Simon (DualStudy)" userId="b33b67d0-239e-49f4-9d04-9f1a9c1da45b" providerId="ADAL" clId="{DBDBE591-1287-41C8-8840-5CBC0B115323}" dt="2021-07-09T14:14:04.713" v="258" actId="478"/>
          <ac:spMkLst>
            <pc:docMk/>
            <pc:sldMk cId="1853759105" sldId="287"/>
            <ac:spMk id="7" creationId="{670BD4B2-15FD-4061-A917-AA68FF40826C}"/>
          </ac:spMkLst>
        </pc:spChg>
        <pc:picChg chg="add mod">
          <ac:chgData name="Schmid, Simon (DualStudy)" userId="b33b67d0-239e-49f4-9d04-9f1a9c1da45b" providerId="ADAL" clId="{DBDBE591-1287-41C8-8840-5CBC0B115323}" dt="2021-07-09T14:44:10.162" v="394" actId="1440"/>
          <ac:picMkLst>
            <pc:docMk/>
            <pc:sldMk cId="1853759105" sldId="287"/>
            <ac:picMk id="3" creationId="{A20220D6-7A48-4476-B271-9E7DEDAA0E00}"/>
          </ac:picMkLst>
        </pc:picChg>
        <pc:picChg chg="del">
          <ac:chgData name="Schmid, Simon (DualStudy)" userId="b33b67d0-239e-49f4-9d04-9f1a9c1da45b" providerId="ADAL" clId="{DBDBE591-1287-41C8-8840-5CBC0B115323}" dt="2021-07-09T14:13:48.845" v="252" actId="478"/>
          <ac:picMkLst>
            <pc:docMk/>
            <pc:sldMk cId="1853759105" sldId="287"/>
            <ac:picMk id="10" creationId="{8F38E49E-4506-4CE9-A671-99AA64D5A39E}"/>
          </ac:picMkLst>
        </pc:picChg>
        <pc:picChg chg="del">
          <ac:chgData name="Schmid, Simon (DualStudy)" userId="b33b67d0-239e-49f4-9d04-9f1a9c1da45b" providerId="ADAL" clId="{DBDBE591-1287-41C8-8840-5CBC0B115323}" dt="2021-07-09T14:13:50.566" v="253" actId="478"/>
          <ac:picMkLst>
            <pc:docMk/>
            <pc:sldMk cId="1853759105" sldId="287"/>
            <ac:picMk id="11" creationId="{22FDA6DB-17F1-481C-AE00-C087A269A21E}"/>
          </ac:picMkLst>
        </pc:picChg>
      </pc:sldChg>
      <pc:sldChg chg="addSp delSp modSp add mod modAnim">
        <pc:chgData name="Schmid, Simon (DualStudy)" userId="b33b67d0-239e-49f4-9d04-9f1a9c1da45b" providerId="ADAL" clId="{DBDBE591-1287-41C8-8840-5CBC0B115323}" dt="2021-07-09T14:43:57.927" v="393" actId="1440"/>
        <pc:sldMkLst>
          <pc:docMk/>
          <pc:sldMk cId="2320677779" sldId="288"/>
        </pc:sldMkLst>
        <pc:spChg chg="mod">
          <ac:chgData name="Schmid, Simon (DualStudy)" userId="b33b67d0-239e-49f4-9d04-9f1a9c1da45b" providerId="ADAL" clId="{DBDBE591-1287-41C8-8840-5CBC0B115323}" dt="2021-07-09T14:17:31.892" v="330" actId="20577"/>
          <ac:spMkLst>
            <pc:docMk/>
            <pc:sldMk cId="2320677779" sldId="288"/>
            <ac:spMk id="2" creationId="{F162C03B-BA1F-42E2-95D0-2A78B7547B48}"/>
          </ac:spMkLst>
        </pc:spChg>
        <pc:picChg chg="del">
          <ac:chgData name="Schmid, Simon (DualStudy)" userId="b33b67d0-239e-49f4-9d04-9f1a9c1da45b" providerId="ADAL" clId="{DBDBE591-1287-41C8-8840-5CBC0B115323}" dt="2021-07-09T14:17:35.328" v="331" actId="478"/>
          <ac:picMkLst>
            <pc:docMk/>
            <pc:sldMk cId="2320677779" sldId="288"/>
            <ac:picMk id="3" creationId="{A20220D6-7A48-4476-B271-9E7DEDAA0E00}"/>
          </ac:picMkLst>
        </pc:picChg>
        <pc:picChg chg="add mod">
          <ac:chgData name="Schmid, Simon (DualStudy)" userId="b33b67d0-239e-49f4-9d04-9f1a9c1da45b" providerId="ADAL" clId="{DBDBE591-1287-41C8-8840-5CBC0B115323}" dt="2021-07-09T14:43:57.927" v="393" actId="1440"/>
          <ac:picMkLst>
            <pc:docMk/>
            <pc:sldMk cId="2320677779" sldId="288"/>
            <ac:picMk id="5" creationId="{F508025D-0C79-4BE0-A917-DA7A55682050}"/>
          </ac:picMkLst>
        </pc:picChg>
        <pc:picChg chg="add mod">
          <ac:chgData name="Schmid, Simon (DualStudy)" userId="b33b67d0-239e-49f4-9d04-9f1a9c1da45b" providerId="ADAL" clId="{DBDBE591-1287-41C8-8840-5CBC0B115323}" dt="2021-07-09T14:43:57.927" v="393" actId="1440"/>
          <ac:picMkLst>
            <pc:docMk/>
            <pc:sldMk cId="2320677779" sldId="288"/>
            <ac:picMk id="6" creationId="{E0187159-7E07-423A-882C-D068F4D9A1FC}"/>
          </ac:picMkLst>
        </pc:picChg>
        <pc:picChg chg="add mod">
          <ac:chgData name="Schmid, Simon (DualStudy)" userId="b33b67d0-239e-49f4-9d04-9f1a9c1da45b" providerId="ADAL" clId="{DBDBE591-1287-41C8-8840-5CBC0B115323}" dt="2021-07-09T14:43:57.927" v="393" actId="1440"/>
          <ac:picMkLst>
            <pc:docMk/>
            <pc:sldMk cId="2320677779" sldId="288"/>
            <ac:picMk id="7" creationId="{2BF2F2E6-530D-4A25-A249-8D9ADC4BE837}"/>
          </ac:picMkLst>
        </pc:picChg>
        <pc:picChg chg="add mod">
          <ac:chgData name="Schmid, Simon (DualStudy)" userId="b33b67d0-239e-49f4-9d04-9f1a9c1da45b" providerId="ADAL" clId="{DBDBE591-1287-41C8-8840-5CBC0B115323}" dt="2021-07-09T14:43:57.927" v="393" actId="1440"/>
          <ac:picMkLst>
            <pc:docMk/>
            <pc:sldMk cId="2320677779" sldId="288"/>
            <ac:picMk id="8" creationId="{A0867226-6540-4428-AA99-A22D5610F122}"/>
          </ac:picMkLst>
        </pc:picChg>
        <pc:picChg chg="add mod">
          <ac:chgData name="Schmid, Simon (DualStudy)" userId="b33b67d0-239e-49f4-9d04-9f1a9c1da45b" providerId="ADAL" clId="{DBDBE591-1287-41C8-8840-5CBC0B115323}" dt="2021-07-09T14:43:57.927" v="393" actId="1440"/>
          <ac:picMkLst>
            <pc:docMk/>
            <pc:sldMk cId="2320677779" sldId="288"/>
            <ac:picMk id="9" creationId="{8E5F1E27-3198-46D7-A627-DB136B900DE9}"/>
          </ac:picMkLst>
        </pc:picChg>
        <pc:picChg chg="add mod">
          <ac:chgData name="Schmid, Simon (DualStudy)" userId="b33b67d0-239e-49f4-9d04-9f1a9c1da45b" providerId="ADAL" clId="{DBDBE591-1287-41C8-8840-5CBC0B115323}" dt="2021-07-09T14:43:57.927" v="393" actId="1440"/>
          <ac:picMkLst>
            <pc:docMk/>
            <pc:sldMk cId="2320677779" sldId="288"/>
            <ac:picMk id="10" creationId="{E0D80928-1CE1-4B24-B92D-EEF4BFA114EC}"/>
          </ac:picMkLst>
        </pc:picChg>
        <pc:picChg chg="add mod">
          <ac:chgData name="Schmid, Simon (DualStudy)" userId="b33b67d0-239e-49f4-9d04-9f1a9c1da45b" providerId="ADAL" clId="{DBDBE591-1287-41C8-8840-5CBC0B115323}" dt="2021-07-09T14:43:57.927" v="393" actId="1440"/>
          <ac:picMkLst>
            <pc:docMk/>
            <pc:sldMk cId="2320677779" sldId="288"/>
            <ac:picMk id="11" creationId="{F1D810B9-06FC-4F95-91F3-6D8165ADFE9B}"/>
          </ac:picMkLst>
        </pc:picChg>
      </pc:sldChg>
      <pc:sldChg chg="addSp delSp modSp add mod ord modAnim">
        <pc:chgData name="Schmid, Simon (DualStudy)" userId="b33b67d0-239e-49f4-9d04-9f1a9c1da45b" providerId="ADAL" clId="{DBDBE591-1287-41C8-8840-5CBC0B115323}" dt="2021-07-09T14:44:18.274" v="395" actId="1440"/>
        <pc:sldMkLst>
          <pc:docMk/>
          <pc:sldMk cId="1745602089" sldId="289"/>
        </pc:sldMkLst>
        <pc:picChg chg="del">
          <ac:chgData name="Schmid, Simon (DualStudy)" userId="b33b67d0-239e-49f4-9d04-9f1a9c1da45b" providerId="ADAL" clId="{DBDBE591-1287-41C8-8840-5CBC0B115323}" dt="2021-07-09T14:38:19.779" v="358" actId="478"/>
          <ac:picMkLst>
            <pc:docMk/>
            <pc:sldMk cId="1745602089" sldId="289"/>
            <ac:picMk id="3" creationId="{A20220D6-7A48-4476-B271-9E7DEDAA0E00}"/>
          </ac:picMkLst>
        </pc:picChg>
        <pc:picChg chg="add mod">
          <ac:chgData name="Schmid, Simon (DualStudy)" userId="b33b67d0-239e-49f4-9d04-9f1a9c1da45b" providerId="ADAL" clId="{DBDBE591-1287-41C8-8840-5CBC0B115323}" dt="2021-07-09T14:44:18.274" v="395" actId="1440"/>
          <ac:picMkLst>
            <pc:docMk/>
            <pc:sldMk cId="1745602089" sldId="289"/>
            <ac:picMk id="5" creationId="{243D7AC2-5B98-4594-837B-459DD6BDCDA3}"/>
          </ac:picMkLst>
        </pc:picChg>
        <pc:picChg chg="add mod">
          <ac:chgData name="Schmid, Simon (DualStudy)" userId="b33b67d0-239e-49f4-9d04-9f1a9c1da45b" providerId="ADAL" clId="{DBDBE591-1287-41C8-8840-5CBC0B115323}" dt="2021-07-09T14:44:18.274" v="395" actId="1440"/>
          <ac:picMkLst>
            <pc:docMk/>
            <pc:sldMk cId="1745602089" sldId="289"/>
            <ac:picMk id="6" creationId="{D276E4FE-74F3-4170-82F4-D9E41F4BD7BC}"/>
          </ac:picMkLst>
        </pc:picChg>
      </pc:sldChg>
      <pc:sldChg chg="add">
        <pc:chgData name="Schmid, Simon (DualStudy)" userId="b33b67d0-239e-49f4-9d04-9f1a9c1da45b" providerId="ADAL" clId="{DBDBE591-1287-41C8-8840-5CBC0B115323}" dt="2021-07-09T14:41:20.950" v="371"/>
        <pc:sldMkLst>
          <pc:docMk/>
          <pc:sldMk cId="1727838302" sldId="290"/>
        </pc:sldMkLst>
      </pc:sldChg>
      <pc:sldChg chg="new del">
        <pc:chgData name="Schmid, Simon (DualStudy)" userId="b33b67d0-239e-49f4-9d04-9f1a9c1da45b" providerId="ADAL" clId="{DBDBE591-1287-41C8-8840-5CBC0B115323}" dt="2021-07-09T14:41:49.010" v="378" actId="47"/>
        <pc:sldMkLst>
          <pc:docMk/>
          <pc:sldMk cId="2346561998" sldId="291"/>
        </pc:sldMkLst>
      </pc:sldChg>
      <pc:sldChg chg="addSp delSp modSp new mod modAnim">
        <pc:chgData name="Schmid, Simon (DualStudy)" userId="b33b67d0-239e-49f4-9d04-9f1a9c1da45b" providerId="ADAL" clId="{DBDBE591-1287-41C8-8840-5CBC0B115323}" dt="2021-07-09T15:04:50.475" v="699" actId="207"/>
        <pc:sldMkLst>
          <pc:docMk/>
          <pc:sldMk cId="3112768109" sldId="291"/>
        </pc:sldMkLst>
        <pc:spChg chg="mod">
          <ac:chgData name="Schmid, Simon (DualStudy)" userId="b33b67d0-239e-49f4-9d04-9f1a9c1da45b" providerId="ADAL" clId="{DBDBE591-1287-41C8-8840-5CBC0B115323}" dt="2021-07-09T14:41:56.762" v="386" actId="20577"/>
          <ac:spMkLst>
            <pc:docMk/>
            <pc:sldMk cId="3112768109" sldId="291"/>
            <ac:spMk id="2" creationId="{C4BACFA9-A3D2-47F4-AA64-198BAA72F86A}"/>
          </ac:spMkLst>
        </pc:spChg>
        <pc:spChg chg="del">
          <ac:chgData name="Schmid, Simon (DualStudy)" userId="b33b67d0-239e-49f4-9d04-9f1a9c1da45b" providerId="ADAL" clId="{DBDBE591-1287-41C8-8840-5CBC0B115323}" dt="2021-07-09T14:45:08.060" v="397" actId="478"/>
          <ac:spMkLst>
            <pc:docMk/>
            <pc:sldMk cId="3112768109" sldId="291"/>
            <ac:spMk id="3" creationId="{A818B635-ABE4-4D62-A505-343BA3FC6BE2}"/>
          </ac:spMkLst>
        </pc:spChg>
        <pc:spChg chg="add del mod">
          <ac:chgData name="Schmid, Simon (DualStudy)" userId="b33b67d0-239e-49f4-9d04-9f1a9c1da45b" providerId="ADAL" clId="{DBDBE591-1287-41C8-8840-5CBC0B115323}" dt="2021-07-09T15:01:21.748" v="636" actId="478"/>
          <ac:spMkLst>
            <pc:docMk/>
            <pc:sldMk cId="3112768109" sldId="291"/>
            <ac:spMk id="5" creationId="{7C633F3F-442B-4E81-80A1-FDBBD54AF9C0}"/>
          </ac:spMkLst>
        </pc:spChg>
        <pc:spChg chg="add del mod">
          <ac:chgData name="Schmid, Simon (DualStudy)" userId="b33b67d0-239e-49f4-9d04-9f1a9c1da45b" providerId="ADAL" clId="{DBDBE591-1287-41C8-8840-5CBC0B115323}" dt="2021-07-09T15:01:49.813" v="641" actId="478"/>
          <ac:spMkLst>
            <pc:docMk/>
            <pc:sldMk cId="3112768109" sldId="291"/>
            <ac:spMk id="6" creationId="{42A839AE-0898-4DFC-9603-DB134EA85D54}"/>
          </ac:spMkLst>
        </pc:spChg>
        <pc:spChg chg="add mod">
          <ac:chgData name="Schmid, Simon (DualStudy)" userId="b33b67d0-239e-49f4-9d04-9f1a9c1da45b" providerId="ADAL" clId="{DBDBE591-1287-41C8-8840-5CBC0B115323}" dt="2021-07-09T14:47:00.742" v="465" actId="20577"/>
          <ac:spMkLst>
            <pc:docMk/>
            <pc:sldMk cId="3112768109" sldId="291"/>
            <ac:spMk id="7" creationId="{4450BB86-0A8D-4B85-922E-DCD32E6F9304}"/>
          </ac:spMkLst>
        </pc:spChg>
        <pc:spChg chg="add mod">
          <ac:chgData name="Schmid, Simon (DualStudy)" userId="b33b67d0-239e-49f4-9d04-9f1a9c1da45b" providerId="ADAL" clId="{DBDBE591-1287-41C8-8840-5CBC0B115323}" dt="2021-07-09T15:04:42.617" v="696" actId="207"/>
          <ac:spMkLst>
            <pc:docMk/>
            <pc:sldMk cId="3112768109" sldId="291"/>
            <ac:spMk id="8" creationId="{48FC6476-A031-4E73-934B-DD097F764C5F}"/>
          </ac:spMkLst>
        </pc:spChg>
        <pc:spChg chg="add mod">
          <ac:chgData name="Schmid, Simon (DualStudy)" userId="b33b67d0-239e-49f4-9d04-9f1a9c1da45b" providerId="ADAL" clId="{DBDBE591-1287-41C8-8840-5CBC0B115323}" dt="2021-07-09T15:04:44.995" v="697" actId="207"/>
          <ac:spMkLst>
            <pc:docMk/>
            <pc:sldMk cId="3112768109" sldId="291"/>
            <ac:spMk id="9" creationId="{455CE0DA-5B27-468B-A2FB-F3888D635C0C}"/>
          </ac:spMkLst>
        </pc:spChg>
        <pc:spChg chg="add mod">
          <ac:chgData name="Schmid, Simon (DualStudy)" userId="b33b67d0-239e-49f4-9d04-9f1a9c1da45b" providerId="ADAL" clId="{DBDBE591-1287-41C8-8840-5CBC0B115323}" dt="2021-07-09T15:04:47.588" v="698" actId="207"/>
          <ac:spMkLst>
            <pc:docMk/>
            <pc:sldMk cId="3112768109" sldId="291"/>
            <ac:spMk id="14" creationId="{60AEF915-6C78-45C9-9BA1-2E1CD8AA445F}"/>
          </ac:spMkLst>
        </pc:spChg>
        <pc:spChg chg="add mod">
          <ac:chgData name="Schmid, Simon (DualStudy)" userId="b33b67d0-239e-49f4-9d04-9f1a9c1da45b" providerId="ADAL" clId="{DBDBE591-1287-41C8-8840-5CBC0B115323}" dt="2021-07-09T15:04:50.475" v="699" actId="207"/>
          <ac:spMkLst>
            <pc:docMk/>
            <pc:sldMk cId="3112768109" sldId="291"/>
            <ac:spMk id="15" creationId="{98554E5D-FB89-4643-8F01-17A59CD05769}"/>
          </ac:spMkLst>
        </pc:spChg>
        <pc:picChg chg="add mod ord modCrop">
          <ac:chgData name="Schmid, Simon (DualStudy)" userId="b33b67d0-239e-49f4-9d04-9f1a9c1da45b" providerId="ADAL" clId="{DBDBE591-1287-41C8-8840-5CBC0B115323}" dt="2021-07-09T15:04:23.314" v="695" actId="14100"/>
          <ac:picMkLst>
            <pc:docMk/>
            <pc:sldMk cId="3112768109" sldId="291"/>
            <ac:picMk id="11" creationId="{AB8E929A-A4D9-4AB9-9B00-F6785325245D}"/>
          </ac:picMkLst>
        </pc:picChg>
        <pc:picChg chg="add mod modCrop">
          <ac:chgData name="Schmid, Simon (DualStudy)" userId="b33b67d0-239e-49f4-9d04-9f1a9c1da45b" providerId="ADAL" clId="{DBDBE591-1287-41C8-8840-5CBC0B115323}" dt="2021-07-09T15:02:40.072" v="651" actId="1076"/>
          <ac:picMkLst>
            <pc:docMk/>
            <pc:sldMk cId="3112768109" sldId="291"/>
            <ac:picMk id="13" creationId="{7582648B-8887-497E-BA29-0D91F2517CFA}"/>
          </ac:picMkLst>
        </pc:picChg>
      </pc:sldChg>
    </pc:docChg>
  </pc:docChgLst>
  <pc:docChgLst>
    <pc:chgData name="Dandin, Elisa (DualStudy)" userId="S::elisa.dandin@hpe.com::5fc4601b-493a-4faf-8192-6707cb188ba9" providerId="AD" clId="Web-{211E34E0-FC02-4DAB-858E-3C939A4E9D93}"/>
    <pc:docChg chg="addSld delSld">
      <pc:chgData name="Dandin, Elisa (DualStudy)" userId="S::elisa.dandin@hpe.com::5fc4601b-493a-4faf-8192-6707cb188ba9" providerId="AD" clId="Web-{211E34E0-FC02-4DAB-858E-3C939A4E9D93}" dt="2021-07-07T14:40:37.052" v="1"/>
      <pc:docMkLst>
        <pc:docMk/>
      </pc:docMkLst>
      <pc:sldChg chg="new del">
        <pc:chgData name="Dandin, Elisa (DualStudy)" userId="S::elisa.dandin@hpe.com::5fc4601b-493a-4faf-8192-6707cb188ba9" providerId="AD" clId="Web-{211E34E0-FC02-4DAB-858E-3C939A4E9D93}" dt="2021-07-07T14:40:37.052" v="1"/>
        <pc:sldMkLst>
          <pc:docMk/>
          <pc:sldMk cId="4130041752" sldId="272"/>
        </pc:sldMkLst>
      </pc:sldChg>
    </pc:docChg>
  </pc:docChgLst>
  <pc:docChgLst>
    <pc:chgData name="Schmid, Simon (DualStudy)" userId="S::simon.schmid@hpe.com::b33b67d0-239e-49f4-9d04-9f1a9c1da45b" providerId="AD" clId="Web-{C2C8AF43-CF5B-4FEA-BB63-57CAA2D6D51F}"/>
    <pc:docChg chg="modSld">
      <pc:chgData name="Schmid, Simon (DualStudy)" userId="S::simon.schmid@hpe.com::b33b67d0-239e-49f4-9d04-9f1a9c1da45b" providerId="AD" clId="Web-{C2C8AF43-CF5B-4FEA-BB63-57CAA2D6D51F}" dt="2021-06-07T17:01:50.439" v="12" actId="20577"/>
      <pc:docMkLst>
        <pc:docMk/>
      </pc:docMkLst>
      <pc:sldChg chg="modSp">
        <pc:chgData name="Schmid, Simon (DualStudy)" userId="S::simon.schmid@hpe.com::b33b67d0-239e-49f4-9d04-9f1a9c1da45b" providerId="AD" clId="Web-{C2C8AF43-CF5B-4FEA-BB63-57CAA2D6D51F}" dt="2021-06-07T17:00:30.578" v="9" actId="20577"/>
        <pc:sldMkLst>
          <pc:docMk/>
          <pc:sldMk cId="4096575072" sldId="265"/>
        </pc:sldMkLst>
        <pc:spChg chg="mod">
          <ac:chgData name="Schmid, Simon (DualStudy)" userId="S::simon.schmid@hpe.com::b33b67d0-239e-49f4-9d04-9f1a9c1da45b" providerId="AD" clId="Web-{C2C8AF43-CF5B-4FEA-BB63-57CAA2D6D51F}" dt="2021-06-07T17:00:30.578" v="9" actId="20577"/>
          <ac:spMkLst>
            <pc:docMk/>
            <pc:sldMk cId="4096575072" sldId="265"/>
            <ac:spMk id="6" creationId="{E1BCF7F7-8749-488B-A42A-8A57A0C42DF4}"/>
          </ac:spMkLst>
        </pc:spChg>
      </pc:sldChg>
      <pc:sldChg chg="modSp">
        <pc:chgData name="Schmid, Simon (DualStudy)" userId="S::simon.schmid@hpe.com::b33b67d0-239e-49f4-9d04-9f1a9c1da45b" providerId="AD" clId="Web-{C2C8AF43-CF5B-4FEA-BB63-57CAA2D6D51F}" dt="2021-06-07T15:25:07.368" v="4" actId="20577"/>
        <pc:sldMkLst>
          <pc:docMk/>
          <pc:sldMk cId="1426432836" sldId="266"/>
        </pc:sldMkLst>
        <pc:spChg chg="mod">
          <ac:chgData name="Schmid, Simon (DualStudy)" userId="S::simon.schmid@hpe.com::b33b67d0-239e-49f4-9d04-9f1a9c1da45b" providerId="AD" clId="Web-{C2C8AF43-CF5B-4FEA-BB63-57CAA2D6D51F}" dt="2021-06-07T15:24:55.493" v="1" actId="20577"/>
          <ac:spMkLst>
            <pc:docMk/>
            <pc:sldMk cId="1426432836" sldId="266"/>
            <ac:spMk id="6" creationId="{08B97CA6-284C-4D71-86DB-B495A74D0C85}"/>
          </ac:spMkLst>
        </pc:spChg>
        <pc:spChg chg="mod">
          <ac:chgData name="Schmid, Simon (DualStudy)" userId="S::simon.schmid@hpe.com::b33b67d0-239e-49f4-9d04-9f1a9c1da45b" providerId="AD" clId="Web-{C2C8AF43-CF5B-4FEA-BB63-57CAA2D6D51F}" dt="2021-06-07T15:25:07.368" v="4" actId="20577"/>
          <ac:spMkLst>
            <pc:docMk/>
            <pc:sldMk cId="1426432836" sldId="266"/>
            <ac:spMk id="7" creationId="{463BFF65-F53A-462F-888F-2CF5B1CE6AC0}"/>
          </ac:spMkLst>
        </pc:spChg>
      </pc:sldChg>
      <pc:sldChg chg="modSp">
        <pc:chgData name="Schmid, Simon (DualStudy)" userId="S::simon.schmid@hpe.com::b33b67d0-239e-49f4-9d04-9f1a9c1da45b" providerId="AD" clId="Web-{C2C8AF43-CF5B-4FEA-BB63-57CAA2D6D51F}" dt="2021-06-07T17:01:50.439" v="12" actId="20577"/>
        <pc:sldMkLst>
          <pc:docMk/>
          <pc:sldMk cId="4151397100" sldId="269"/>
        </pc:sldMkLst>
        <pc:spChg chg="mod">
          <ac:chgData name="Schmid, Simon (DualStudy)" userId="S::simon.schmid@hpe.com::b33b67d0-239e-49f4-9d04-9f1a9c1da45b" providerId="AD" clId="Web-{C2C8AF43-CF5B-4FEA-BB63-57CAA2D6D51F}" dt="2021-06-07T15:56:13.979" v="6" actId="20577"/>
          <ac:spMkLst>
            <pc:docMk/>
            <pc:sldMk cId="4151397100" sldId="269"/>
            <ac:spMk id="2" creationId="{E42E8D2B-BB1B-41FE-9EA6-5318933B7181}"/>
          </ac:spMkLst>
        </pc:spChg>
        <pc:spChg chg="mod">
          <ac:chgData name="Schmid, Simon (DualStudy)" userId="S::simon.schmid@hpe.com::b33b67d0-239e-49f4-9d04-9f1a9c1da45b" providerId="AD" clId="Web-{C2C8AF43-CF5B-4FEA-BB63-57CAA2D6D51F}" dt="2021-06-07T17:01:50.439" v="12" actId="20577"/>
          <ac:spMkLst>
            <pc:docMk/>
            <pc:sldMk cId="4151397100" sldId="269"/>
            <ac:spMk id="6" creationId="{E1BCF7F7-8749-488B-A42A-8A57A0C42DF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6DADB92-5A40-4548-A046-8AEB98C0DD04}" type="datetime1">
              <a:rPr lang="de-DE" smtClean="0"/>
              <a:t>09.07.2021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F940F88-494A-4E01-94D4-AE1E94A94A13}" type="datetime1">
              <a:rPr lang="de-DE" smtClean="0"/>
              <a:t>09.07.2021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Aufgezählt wird nur was von uns benutzt wird. </a:t>
            </a:r>
            <a:r>
              <a:rPr lang="de-DE" dirty="0" err="1"/>
              <a:t>Eig</a:t>
            </a:r>
            <a:r>
              <a:rPr lang="de-DE" dirty="0"/>
              <a:t> noch viel mehr Attribute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F940F88-494A-4E01-94D4-AE1E94A94A13}" type="datetime1">
              <a:rPr lang="de-DE" smtClean="0"/>
              <a:t>09.07.2021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4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Aufgezählt wird nur was von uns benutzt wird. </a:t>
            </a:r>
            <a:r>
              <a:rPr lang="de-DE" dirty="0" err="1"/>
              <a:t>Eig</a:t>
            </a:r>
            <a:r>
              <a:rPr lang="de-DE" dirty="0"/>
              <a:t> noch viel mehr Attribute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F940F88-494A-4E01-94D4-AE1E94A94A13}" type="datetime1">
              <a:rPr lang="de-DE" smtClean="0"/>
              <a:t>09.07.2021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48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Aufgezählt wird nur was von uns benutzt wird. </a:t>
            </a:r>
            <a:r>
              <a:rPr lang="de-DE" dirty="0" err="1"/>
              <a:t>Eig</a:t>
            </a:r>
            <a:r>
              <a:rPr lang="de-DE" dirty="0"/>
              <a:t> noch viel mehr Attribute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F940F88-494A-4E01-94D4-AE1E94A94A13}" type="datetime1">
              <a:rPr lang="de-DE" smtClean="0"/>
              <a:t>10.07.2021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42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F940F88-494A-4E01-94D4-AE1E94A94A13}" type="datetime1">
              <a:rPr lang="de-DE" smtClean="0"/>
              <a:t>10.07.2021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39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F940F88-494A-4E01-94D4-AE1E94A94A13}" type="datetime1">
              <a:rPr lang="de-DE" smtClean="0"/>
              <a:t>12.07.2021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9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F940F88-494A-4E01-94D4-AE1E94A94A13}" type="datetime1">
              <a:rPr lang="de-DE" smtClean="0"/>
              <a:t>12.07.2021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7A705E3-E620-489D-9973-6221209A4B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2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chtec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htec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htec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Gerader Verbinde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0" name="Datumsplatzhalt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A300BC7A-40BD-4995-A1E1-D110562E1CAF}" type="datetime1">
              <a:rPr lang="de-DE" smtClean="0"/>
              <a:t>09.07.2021</a:t>
            </a:fld>
            <a:endParaRPr lang="en-US" dirty="0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E67CFE-7EBA-4741-B861-ECB9C16040ED}" type="datetime1">
              <a:rPr lang="de-DE" smtClean="0"/>
              <a:t>09.07.2021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8D19ED-1661-49DB-ABA8-9D40E25065BC}" type="datetime1">
              <a:rPr lang="de-DE" smtClean="0"/>
              <a:t>09.07.2021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7C0C16-5521-4517-AFDE-676F786A1296}" type="datetime1">
              <a:rPr lang="de-DE" smtClean="0"/>
              <a:t>09.07.2021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chtec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htec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htec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D2E29C69-043E-4C13-9AB0-9F83C784042E}" type="datetime1">
              <a:rPr lang="de-DE" smtClean="0"/>
              <a:t>09.07.2021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49D4E4-B5C3-4E44-B86B-E426DECF8177}" type="datetime1">
              <a:rPr lang="de-DE" smtClean="0"/>
              <a:t>09.07.2021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4063BC-01CA-4504-9E02-5CE33589BDD7}" type="datetime1">
              <a:rPr lang="de-DE" smtClean="0"/>
              <a:t>09.07.2021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BE4C6E-AE98-44D9-9539-7D07295E3F62}" type="datetime1">
              <a:rPr lang="de-DE" smtClean="0"/>
              <a:t>09.07.2021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0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0BED7F17-BB87-4D21-B0B9-FC3CEC7BA3BA}" type="datetime1">
              <a:rPr lang="de-DE" smtClean="0"/>
              <a:t>09.07.2021</a:t>
            </a:fld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5CE950D3-0446-4476-9960-01D89E840E5D}" type="datetime1">
              <a:rPr lang="de-DE" smtClean="0"/>
              <a:t>09.07.2021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87212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0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de" dirty="0"/>
              <a:t>Titelmasterformat durch Klicken bearbeiten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htec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htec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" dirty="0"/>
              <a:t>Textmasterformate durch Klicken bearbeiten</a:t>
            </a:r>
          </a:p>
          <a:p>
            <a:pPr lvl="1" rtl="0"/>
            <a:r>
              <a:rPr lang="de" dirty="0"/>
              <a:t>Zweite Ebene</a:t>
            </a:r>
          </a:p>
          <a:p>
            <a:pPr lvl="2" rtl="0"/>
            <a:r>
              <a:rPr lang="de" dirty="0"/>
              <a:t>Dritte Ebene</a:t>
            </a:r>
          </a:p>
          <a:p>
            <a:pPr lvl="3" rtl="0"/>
            <a:r>
              <a:rPr lang="de" dirty="0"/>
              <a:t>Vierte Ebene</a:t>
            </a:r>
          </a:p>
          <a:p>
            <a:pPr lvl="4" rtl="0"/>
            <a:r>
              <a:rPr lang="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6B4A689-DE7A-460E-9036-381728EAF560}" type="datetime1">
              <a:rPr lang="de-DE" smtClean="0"/>
              <a:t>09.07.2021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Nahaufnahme eines Logos&#10;&#10;Beschreibung wird automatisch generier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chteck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de" sz="3600" dirty="0">
                <a:solidFill>
                  <a:schemeClr val="tx1"/>
                </a:solidFill>
              </a:rPr>
              <a:t>M</a:t>
            </a:r>
            <a:r>
              <a:rPr lang="de-DE" sz="3600" dirty="0">
                <a:solidFill>
                  <a:schemeClr val="tx1"/>
                </a:solidFill>
              </a:rPr>
              <a:t>o</a:t>
            </a:r>
            <a:r>
              <a:rPr lang="de" sz="3600" dirty="0">
                <a:solidFill>
                  <a:schemeClr val="tx1"/>
                </a:solidFill>
              </a:rPr>
              <a:t>vie Recommendation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" dirty="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Content-</a:t>
            </a:r>
            <a:r>
              <a:rPr lang="de-DE" err="1"/>
              <a:t>based</a:t>
            </a:r>
            <a:r>
              <a:rPr lang="de-DE"/>
              <a:t> </a:t>
            </a:r>
            <a:r>
              <a:rPr lang="de-DE" err="1"/>
              <a:t>recommendation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37576" y="4547658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H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14987" y="2043404"/>
            <a:ext cx="3110" cy="4172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2481943" y="4197019"/>
            <a:ext cx="6946019" cy="20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740334" y="3306150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J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07791" y="5255572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77858" y="2431772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75964" y="3775451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59140" y="4637514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53727" y="5067401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80029" y="1941957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53054" y="2571463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05179" y="3435194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294363" y="2938806"/>
            <a:ext cx="752668" cy="734687"/>
          </a:xfrm>
          <a:prstGeom prst="rect">
            <a:avLst/>
          </a:prstGeom>
          <a:ln>
            <a:solidFill>
              <a:srgbClr val="579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A</a:t>
            </a:r>
          </a:p>
        </p:txBody>
      </p:sp>
    </p:spTree>
    <p:extLst>
      <p:ext uri="{BB962C8B-B14F-4D97-AF65-F5344CB8AC3E}">
        <p14:creationId xmlns:p14="http://schemas.microsoft.com/office/powerpoint/2010/main" val="48864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7">
            <a:extLst>
              <a:ext uri="{FF2B5EF4-FFF2-40B4-BE49-F238E27FC236}">
                <a16:creationId xmlns:a16="http://schemas.microsoft.com/office/drawing/2014/main" id="{326E0FC3-E181-472D-9A2E-11996A75893C}"/>
              </a:ext>
            </a:extLst>
          </p:cNvPr>
          <p:cNvCxnSpPr/>
          <p:nvPr/>
        </p:nvCxnSpPr>
        <p:spPr>
          <a:xfrm flipV="1">
            <a:off x="4725956" y="2043404"/>
            <a:ext cx="3110" cy="4172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2">
            <a:extLst>
              <a:ext uri="{FF2B5EF4-FFF2-40B4-BE49-F238E27FC236}">
                <a16:creationId xmlns:a16="http://schemas.microsoft.com/office/drawing/2014/main" id="{B780BDE3-436A-4062-896E-4FABAA36A518}"/>
              </a:ext>
            </a:extLst>
          </p:cNvPr>
          <p:cNvCxnSpPr>
            <a:cxnSpLocks/>
          </p:cNvCxnSpPr>
          <p:nvPr/>
        </p:nvCxnSpPr>
        <p:spPr>
          <a:xfrm>
            <a:off x="1245326" y="4146628"/>
            <a:ext cx="6993605" cy="7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nut 13"/>
          <p:cNvSpPr/>
          <p:nvPr/>
        </p:nvSpPr>
        <p:spPr>
          <a:xfrm>
            <a:off x="5038530" y="1887893"/>
            <a:ext cx="2834951" cy="2760318"/>
          </a:xfrm>
          <a:prstGeom prst="donut">
            <a:avLst>
              <a:gd name="adj" fmla="val 48175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Content-</a:t>
            </a:r>
            <a:r>
              <a:rPr lang="de-DE" err="1"/>
              <a:t>based</a:t>
            </a:r>
            <a:r>
              <a:rPr lang="de-DE"/>
              <a:t> </a:t>
            </a:r>
            <a:r>
              <a:rPr lang="de-DE" err="1"/>
              <a:t>recommendation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53210" y="4493594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55968" y="3252086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J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23425" y="5201508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492" y="2377708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91598" y="3721387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74774" y="4583450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69361" y="5013337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95663" y="1887893"/>
            <a:ext cx="752668" cy="734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68688" y="2517399"/>
            <a:ext cx="752668" cy="734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77608" y="3815499"/>
            <a:ext cx="752668" cy="734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09997" y="2884742"/>
            <a:ext cx="752668" cy="7346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/>
              <a:t>Vector</a:t>
            </a:r>
          </a:p>
          <a:p>
            <a:pPr algn="ctr"/>
            <a:r>
              <a:rPr lang="de-DE" sz="1200"/>
              <a:t>Film 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0796" y="3268052"/>
            <a:ext cx="247261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>
                <a:solidFill>
                  <a:schemeClr val="tx1"/>
                </a:solidFill>
              </a:rPr>
              <a:t>Sci-kit similarity-score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00796" y="4766127"/>
            <a:ext cx="247261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>
                <a:solidFill>
                  <a:schemeClr val="tx1"/>
                </a:solidFill>
              </a:rPr>
              <a:t>Matrix</a:t>
            </a: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725DC7D3-D829-43CB-AA58-45E2AD0E070D}"/>
              </a:ext>
            </a:extLst>
          </p:cNvPr>
          <p:cNvCxnSpPr>
            <a:endCxn id="24" idx="1"/>
          </p:cNvCxnSpPr>
          <p:nvPr/>
        </p:nvCxnSpPr>
        <p:spPr>
          <a:xfrm rot="16200000" flipH="1">
            <a:off x="6304928" y="3810163"/>
            <a:ext cx="563414" cy="1819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C54006C1-E33D-4E61-BC4F-1473F7BBE58D}"/>
              </a:ext>
            </a:extLst>
          </p:cNvPr>
          <p:cNvCxnSpPr>
            <a:stCxn id="25" idx="1"/>
            <a:endCxn id="23" idx="0"/>
          </p:cNvCxnSpPr>
          <p:nvPr/>
        </p:nvCxnSpPr>
        <p:spPr>
          <a:xfrm rot="10800000">
            <a:off x="5645023" y="2517400"/>
            <a:ext cx="464975" cy="734687"/>
          </a:xfrm>
          <a:prstGeom prst="bentConnector4">
            <a:avLst>
              <a:gd name="adj1" fmla="val 9532"/>
              <a:gd name="adj2" fmla="val 1311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08ADA40-1EEE-4BC6-9B8C-EB56AA53C517}"/>
              </a:ext>
            </a:extLst>
          </p:cNvPr>
          <p:cNvCxnSpPr>
            <a:stCxn id="25" idx="0"/>
            <a:endCxn id="22" idx="2"/>
          </p:cNvCxnSpPr>
          <p:nvPr/>
        </p:nvCxnSpPr>
        <p:spPr>
          <a:xfrm rot="5400000" flipH="1" flipV="1">
            <a:off x="6548083" y="2560828"/>
            <a:ext cx="262162" cy="385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26F5299-1A7C-42F0-A7C2-888DE97DD6A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937102" y="3637384"/>
            <a:ext cx="0" cy="110368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1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03BD-509C-42EE-AED2-1A28AA1C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 based - Packages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A056-DF87-43D0-B659-2B7CA399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09.07.2021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887BA-AC52-4FA1-A238-44A44747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75" y="3022732"/>
            <a:ext cx="2259835" cy="278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4ADD4-A9EE-4486-A12E-38AAAB99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76" y="2408489"/>
            <a:ext cx="2137020" cy="311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E44EC8-4138-4E16-94BE-811B0831B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41" y="2408489"/>
            <a:ext cx="1678503" cy="253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08FD6D-2B72-4C83-92F6-79778D5E9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75" y="3609585"/>
            <a:ext cx="3275129" cy="253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53669-B471-4BEA-B17A-32B69743A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4241" y="3022732"/>
            <a:ext cx="6812256" cy="278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8BD7B4-881C-4325-AB4B-8313A8AB8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240" y="3586722"/>
            <a:ext cx="6222735" cy="278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5C8945-1AE8-4F08-90BC-A6CA5D4B6A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76" y="4173575"/>
            <a:ext cx="1670315" cy="262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38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58A6-7B22-4C63-964C-0DB840EC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</a:t>
            </a:r>
            <a:r>
              <a:rPr lang="de-DE" dirty="0" err="1"/>
              <a:t>based</a:t>
            </a:r>
            <a:r>
              <a:rPr lang="de-DE" dirty="0"/>
              <a:t> – </a:t>
            </a:r>
            <a:r>
              <a:rPr lang="en-US" dirty="0" err="1"/>
              <a:t>Datapreparation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102A7-F17F-44A0-A4CB-C37F68294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10.07.2021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3AE48-CC5D-4CFD-AAE9-D663FD3B1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10920"/>
            <a:ext cx="6362324" cy="379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A0228-23B2-4AE1-A7B2-4F7C2D0B6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24920"/>
            <a:ext cx="5495178" cy="604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86693-75B6-450C-835F-A717FC221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763014"/>
            <a:ext cx="7560736" cy="857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6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C03B-BA1F-42E2-95D0-2A78B754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</a:t>
            </a:r>
            <a:r>
              <a:rPr lang="de-DE" dirty="0" err="1"/>
              <a:t>based</a:t>
            </a:r>
            <a:r>
              <a:rPr lang="de-DE" dirty="0"/>
              <a:t> – </a:t>
            </a:r>
            <a:r>
              <a:rPr lang="en-US" dirty="0" err="1"/>
              <a:t>Datapreparation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6DE9-C2AB-4652-8BD7-F0402461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274A-D248-4D68-B866-B73EC964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10.07.2021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4E6E2-010A-48D9-885C-3E805647A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23528"/>
            <a:ext cx="8856518" cy="295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E1816-AE01-4CB3-B155-00721CBFD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986609"/>
            <a:ext cx="4995130" cy="92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1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C03B-BA1F-42E2-95D0-2A78B754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</a:t>
            </a:r>
            <a:r>
              <a:rPr lang="de-DE" dirty="0" err="1"/>
              <a:t>based</a:t>
            </a:r>
            <a:r>
              <a:rPr lang="de-DE" dirty="0"/>
              <a:t> – </a:t>
            </a:r>
            <a:r>
              <a:rPr lang="en-US" dirty="0" err="1"/>
              <a:t>Datapreparation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E6DE9-C2AB-4652-8BD7-F04024619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274A-D248-4D68-B866-B73EC964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10.07.2021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57C14-B737-4AB7-8D99-40A8933B7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103120"/>
            <a:ext cx="6457343" cy="3424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662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C03B-BA1F-42E2-95D0-2A78B754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</a:t>
            </a:r>
            <a:r>
              <a:rPr lang="de-DE" dirty="0" err="1"/>
              <a:t>based</a:t>
            </a:r>
            <a:r>
              <a:rPr lang="de-DE" dirty="0"/>
              <a:t> – </a:t>
            </a:r>
            <a:r>
              <a:rPr lang="en-US" dirty="0" err="1"/>
              <a:t>Datapreparation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AC4228-D106-4889-A009-3BD7D2A0C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1276" y="4053996"/>
            <a:ext cx="4000847" cy="96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274A-D248-4D68-B866-B73EC964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09.07.2021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6134C-CDD3-4048-B530-9080E887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41" y="2423338"/>
            <a:ext cx="10988992" cy="1120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31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411C99B-FECE-4E45-82CA-04F5823AA6FA}"/>
              </a:ext>
            </a:extLst>
          </p:cNvPr>
          <p:cNvGrpSpPr/>
          <p:nvPr/>
        </p:nvGrpSpPr>
        <p:grpSpPr>
          <a:xfrm>
            <a:off x="1066800" y="2014194"/>
            <a:ext cx="4984375" cy="4075294"/>
            <a:chOff x="1094792" y="1821347"/>
            <a:chExt cx="5341466" cy="4458787"/>
          </a:xfrm>
        </p:grpSpPr>
        <p:sp>
          <p:nvSpPr>
            <p:cNvPr id="4" name="Rectangle 3"/>
            <p:cNvSpPr/>
            <p:nvPr/>
          </p:nvSpPr>
          <p:spPr>
            <a:xfrm>
              <a:off x="4331894" y="2014194"/>
              <a:ext cx="1866122" cy="1259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Film description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31894" y="3420925"/>
              <a:ext cx="1866122" cy="1259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Director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31894" y="4827656"/>
              <a:ext cx="1866122" cy="1259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Top 3 actors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4792" y="3429000"/>
              <a:ext cx="1866122" cy="12596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Vector</a:t>
              </a:r>
            </a:p>
            <a:p>
              <a:pPr algn="ctr"/>
              <a:r>
                <a:rPr lang="de-DE" dirty="0">
                  <a:solidFill>
                    <a:schemeClr val="bg1"/>
                  </a:solidFill>
                </a:rPr>
                <a:t>Film A</a:t>
              </a:r>
            </a:p>
          </p:txBody>
        </p:sp>
        <p:sp>
          <p:nvSpPr>
            <p:cNvPr id="8" name="Runde Klammer links/rechts 7">
              <a:extLst>
                <a:ext uri="{FF2B5EF4-FFF2-40B4-BE49-F238E27FC236}">
                  <a16:creationId xmlns:a16="http://schemas.microsoft.com/office/drawing/2014/main" id="{7478FFE5-3BC9-42AF-ADB7-608DD5075E55}"/>
                </a:ext>
              </a:extLst>
            </p:cNvPr>
            <p:cNvSpPr/>
            <p:nvPr/>
          </p:nvSpPr>
          <p:spPr>
            <a:xfrm>
              <a:off x="4093652" y="1821347"/>
              <a:ext cx="2342606" cy="4458787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leich 11">
              <a:extLst>
                <a:ext uri="{FF2B5EF4-FFF2-40B4-BE49-F238E27FC236}">
                  <a16:creationId xmlns:a16="http://schemas.microsoft.com/office/drawing/2014/main" id="{D3ECBCB6-F02F-4BF7-9A97-06B830E02CF2}"/>
                </a:ext>
              </a:extLst>
            </p:cNvPr>
            <p:cNvSpPr/>
            <p:nvPr/>
          </p:nvSpPr>
          <p:spPr>
            <a:xfrm>
              <a:off x="3135085" y="3740331"/>
              <a:ext cx="784395" cy="636970"/>
            </a:xfrm>
            <a:prstGeom prst="mathEqual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D9FC97D-70DB-4BDD-B25B-61F542035FCF}"/>
              </a:ext>
            </a:extLst>
          </p:cNvPr>
          <p:cNvGrpSpPr/>
          <p:nvPr/>
        </p:nvGrpSpPr>
        <p:grpSpPr>
          <a:xfrm>
            <a:off x="7228738" y="2949302"/>
            <a:ext cx="3732245" cy="2061661"/>
            <a:chOff x="6837193" y="2880054"/>
            <a:chExt cx="3732245" cy="2061661"/>
          </a:xfrm>
        </p:grpSpPr>
        <p:sp>
          <p:nvSpPr>
            <p:cNvPr id="20" name="TextBox 19"/>
            <p:cNvSpPr txBox="1"/>
            <p:nvPr/>
          </p:nvSpPr>
          <p:spPr>
            <a:xfrm>
              <a:off x="6837193" y="2880054"/>
              <a:ext cx="3732245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de-DE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de-DE" dirty="0">
                  <a:solidFill>
                    <a:schemeClr val="tx1"/>
                  </a:solidFill>
                </a:rPr>
                <a:t>Attributes are joined as a lowercase string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7193" y="4572383"/>
              <a:ext cx="373224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de-DE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de-DE" dirty="0">
                  <a:solidFill>
                    <a:schemeClr val="tx1"/>
                  </a:solidFill>
                </a:rPr>
                <a:t>Sci-kit CountVectorizer()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8C79BEE-6994-44CF-90B2-A7C13456ADDB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703315" y="3526385"/>
              <a:ext cx="1" cy="100989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707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37576" y="4547658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H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914987" y="2043404"/>
            <a:ext cx="3110" cy="4172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2481943" y="4197019"/>
            <a:ext cx="6946019" cy="20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740334" y="3306150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J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07791" y="5255572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77858" y="2431772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75964" y="3775451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59140" y="4637514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53727" y="5067401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80029" y="1941957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53054" y="2571463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05179" y="3435194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rgbClr val="57903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294363" y="2938806"/>
            <a:ext cx="752668" cy="734687"/>
          </a:xfrm>
          <a:prstGeom prst="rect">
            <a:avLst/>
          </a:prstGeom>
          <a:ln>
            <a:solidFill>
              <a:srgbClr val="5790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A</a:t>
            </a:r>
          </a:p>
        </p:txBody>
      </p:sp>
    </p:spTree>
    <p:extLst>
      <p:ext uri="{BB962C8B-B14F-4D97-AF65-F5344CB8AC3E}">
        <p14:creationId xmlns:p14="http://schemas.microsoft.com/office/powerpoint/2010/main" val="1092020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C03B-BA1F-42E2-95D0-2A78B754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 </a:t>
            </a:r>
            <a:r>
              <a:rPr lang="de-DE" dirty="0" err="1"/>
              <a:t>based</a:t>
            </a:r>
            <a:r>
              <a:rPr lang="de-DE" dirty="0"/>
              <a:t> – </a:t>
            </a:r>
            <a:r>
              <a:rPr lang="de-DE" dirty="0" err="1"/>
              <a:t>Calculation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274A-D248-4D68-B866-B73EC964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09.07.2021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8E49E-4506-4CE9-A671-99AA64D5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30285"/>
            <a:ext cx="7479609" cy="589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FDA6DB-17F1-481C-AE00-C087A269A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289472"/>
            <a:ext cx="8340891" cy="328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90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AEBE4-F90C-47D8-B9FA-54EAD357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ECD1A-96CF-4ABC-A09B-9F55343DA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0E664B-7CDA-4218-B452-4D2E0248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2E29C69-043E-4C13-9AB0-9F83C784042E}" type="datetime1">
              <a:rPr lang="de-DE" smtClean="0"/>
              <a:t>09.07.2021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23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7">
            <a:extLst>
              <a:ext uri="{FF2B5EF4-FFF2-40B4-BE49-F238E27FC236}">
                <a16:creationId xmlns:a16="http://schemas.microsoft.com/office/drawing/2014/main" id="{326E0FC3-E181-472D-9A2E-11996A75893C}"/>
              </a:ext>
            </a:extLst>
          </p:cNvPr>
          <p:cNvCxnSpPr/>
          <p:nvPr/>
        </p:nvCxnSpPr>
        <p:spPr>
          <a:xfrm flipV="1">
            <a:off x="4725956" y="2043404"/>
            <a:ext cx="3110" cy="4172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2">
            <a:extLst>
              <a:ext uri="{FF2B5EF4-FFF2-40B4-BE49-F238E27FC236}">
                <a16:creationId xmlns:a16="http://schemas.microsoft.com/office/drawing/2014/main" id="{B780BDE3-436A-4062-896E-4FABAA36A518}"/>
              </a:ext>
            </a:extLst>
          </p:cNvPr>
          <p:cNvCxnSpPr>
            <a:cxnSpLocks/>
          </p:cNvCxnSpPr>
          <p:nvPr/>
        </p:nvCxnSpPr>
        <p:spPr>
          <a:xfrm>
            <a:off x="1245326" y="4146628"/>
            <a:ext cx="6993605" cy="7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onut 13"/>
          <p:cNvSpPr/>
          <p:nvPr/>
        </p:nvSpPr>
        <p:spPr>
          <a:xfrm>
            <a:off x="5038530" y="1887893"/>
            <a:ext cx="2834951" cy="2760318"/>
          </a:xfrm>
          <a:prstGeom prst="donut">
            <a:avLst>
              <a:gd name="adj" fmla="val 48175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53210" y="4493594"/>
            <a:ext cx="752668" cy="734687"/>
          </a:xfrm>
          <a:prstGeom prst="rect">
            <a:avLst/>
          </a:prstGeom>
          <a:solidFill>
            <a:srgbClr val="57903F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55968" y="3252086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J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23425" y="5201508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93492" y="2377708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91598" y="3721387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74774" y="4583450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69361" y="5013337"/>
            <a:ext cx="752668" cy="73468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95663" y="1887893"/>
            <a:ext cx="752668" cy="734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68688" y="2517399"/>
            <a:ext cx="752668" cy="734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77608" y="3815499"/>
            <a:ext cx="752668" cy="734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09997" y="2884742"/>
            <a:ext cx="752668" cy="7346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Vector</a:t>
            </a:r>
          </a:p>
          <a:p>
            <a:pPr algn="ctr"/>
            <a:r>
              <a:rPr lang="de-DE" sz="1200" dirty="0"/>
              <a:t>Film 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00796" y="3268052"/>
            <a:ext cx="247261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Sci-kit similarity-score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00796" y="4766127"/>
            <a:ext cx="2472612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Matrix</a:t>
            </a: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725DC7D3-D829-43CB-AA58-45E2AD0E070D}"/>
              </a:ext>
            </a:extLst>
          </p:cNvPr>
          <p:cNvCxnSpPr>
            <a:endCxn id="24" idx="1"/>
          </p:cNvCxnSpPr>
          <p:nvPr/>
        </p:nvCxnSpPr>
        <p:spPr>
          <a:xfrm rot="16200000" flipH="1">
            <a:off x="6304928" y="3810163"/>
            <a:ext cx="563414" cy="1819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Verbinder: gewinkelt 32">
            <a:extLst>
              <a:ext uri="{FF2B5EF4-FFF2-40B4-BE49-F238E27FC236}">
                <a16:creationId xmlns:a16="http://schemas.microsoft.com/office/drawing/2014/main" id="{C54006C1-E33D-4E61-BC4F-1473F7BBE58D}"/>
              </a:ext>
            </a:extLst>
          </p:cNvPr>
          <p:cNvCxnSpPr>
            <a:stCxn id="25" idx="1"/>
            <a:endCxn id="23" idx="0"/>
          </p:cNvCxnSpPr>
          <p:nvPr/>
        </p:nvCxnSpPr>
        <p:spPr>
          <a:xfrm rot="10800000">
            <a:off x="5645023" y="2517400"/>
            <a:ext cx="464975" cy="734687"/>
          </a:xfrm>
          <a:prstGeom prst="bentConnector4">
            <a:avLst>
              <a:gd name="adj1" fmla="val 9532"/>
              <a:gd name="adj2" fmla="val 1311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>
            <a:extLst>
              <a:ext uri="{FF2B5EF4-FFF2-40B4-BE49-F238E27FC236}">
                <a16:creationId xmlns:a16="http://schemas.microsoft.com/office/drawing/2014/main" id="{C08ADA40-1EEE-4BC6-9B8C-EB56AA53C517}"/>
              </a:ext>
            </a:extLst>
          </p:cNvPr>
          <p:cNvCxnSpPr>
            <a:stCxn id="25" idx="0"/>
            <a:endCxn id="22" idx="2"/>
          </p:cNvCxnSpPr>
          <p:nvPr/>
        </p:nvCxnSpPr>
        <p:spPr>
          <a:xfrm rot="5400000" flipH="1" flipV="1">
            <a:off x="6548083" y="2560828"/>
            <a:ext cx="262162" cy="385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26F5299-1A7C-42F0-A7C2-888DE97DD6A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9937102" y="3637384"/>
            <a:ext cx="0" cy="110368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6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C03B-BA1F-42E2-95D0-2A78B754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 based – From Search to Recommendation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274A-D248-4D68-B866-B73EC964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09.07.2021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8025D-0C79-4BE0-A917-DA7A5568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46156"/>
            <a:ext cx="3414056" cy="26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187159-7E07-423A-882C-D068F4D9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26" y="2588617"/>
            <a:ext cx="6218459" cy="312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2F2E6-530D-4A25-A249-8D9ADC4BE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08001"/>
            <a:ext cx="9266723" cy="441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867226-6540-4428-AA99-A22D5610F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26" y="3729573"/>
            <a:ext cx="6858594" cy="251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5F1E27-3198-46D7-A627-DB136B900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345121"/>
            <a:ext cx="5890770" cy="44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D80928-1CE1-4B24-B92D-EEF4BFA11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26" y="4874314"/>
            <a:ext cx="3284505" cy="23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D810B9-06FC-4F95-91F3-6D8165ADF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5467744"/>
            <a:ext cx="8497036" cy="23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067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C03B-BA1F-42E2-95D0-2A78B754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 based – Recommendation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274A-D248-4D68-B866-B73EC964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09.07.2021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220D6-7A48-4476-B271-9E7DEDAA0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99506"/>
            <a:ext cx="7277100" cy="4094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3759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C03B-BA1F-42E2-95D0-2A78B754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 based – Recommendation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274A-D248-4D68-B866-B73EC964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09.07.2021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D7AC2-5B98-4594-837B-459DD6BDC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5479882" cy="358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6E4FE-74F3-4170-82F4-D9E41F4B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6" y="2605993"/>
            <a:ext cx="5029200" cy="2837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60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D164-3E57-4860-9B8F-A416B9DC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Rating </a:t>
            </a:r>
            <a:r>
              <a:rPr lang="de-DE" dirty="0" err="1"/>
              <a:t>based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D4555-3464-4CF2-BC19-B126D9EF1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88C3-B7FD-479F-9879-61E61F5E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2E29C69-043E-4C13-9AB0-9F83C784042E}" type="datetime1">
              <a:rPr lang="de-DE" smtClean="0"/>
              <a:t>09.07.2021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01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A81FD0-A6E9-460A-8A06-3F35FBF146D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095999" y="2309308"/>
            <a:ext cx="0" cy="1589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243FDC5-656D-4A6B-8C9B-0881694A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81981"/>
            <a:ext cx="10058400" cy="892826"/>
          </a:xfrm>
        </p:spPr>
        <p:txBody>
          <a:bodyPr/>
          <a:lstStyle/>
          <a:p>
            <a:r>
              <a:rPr lang="de-DE" dirty="0"/>
              <a:t>Problem </a:t>
            </a:r>
            <a:r>
              <a:rPr lang="de-DE" dirty="0" err="1"/>
              <a:t>with</a:t>
            </a:r>
            <a:r>
              <a:rPr lang="de-DE" dirty="0"/>
              <a:t> original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60699-9CC2-4A0B-BD7B-3DAB6DFA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98877"/>
            <a:ext cx="2893045" cy="238086"/>
          </a:xfrm>
        </p:spPr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9D24F-076F-4231-9473-9E66239193FC}"/>
              </a:ext>
            </a:extLst>
          </p:cNvPr>
          <p:cNvSpPr txBox="1"/>
          <p:nvPr/>
        </p:nvSpPr>
        <p:spPr>
          <a:xfrm>
            <a:off x="3153102" y="1939976"/>
            <a:ext cx="5885794" cy="369332"/>
          </a:xfrm>
          <a:prstGeom prst="rect">
            <a:avLst/>
          </a:prstGeom>
          <a:solidFill>
            <a:srgbClr val="57903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 first algorithm development using only movie ids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26353A-B3C4-42E9-9DBD-82F982203ADD}"/>
              </a:ext>
            </a:extLst>
          </p:cNvPr>
          <p:cNvSpPr txBox="1"/>
          <p:nvPr/>
        </p:nvSpPr>
        <p:spPr>
          <a:xfrm>
            <a:off x="3831020" y="2602036"/>
            <a:ext cx="4529959" cy="369332"/>
          </a:xfrm>
          <a:prstGeom prst="rect">
            <a:avLst/>
          </a:prstGeom>
          <a:solidFill>
            <a:srgbClr val="57903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trying to get titles of recommended ids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F8599-5924-4DFE-834A-664210797953}"/>
              </a:ext>
            </a:extLst>
          </p:cNvPr>
          <p:cNvSpPr txBox="1"/>
          <p:nvPr/>
        </p:nvSpPr>
        <p:spPr>
          <a:xfrm>
            <a:off x="2109950" y="3261902"/>
            <a:ext cx="7972097" cy="369332"/>
          </a:xfrm>
          <a:prstGeom prst="rect">
            <a:avLst/>
          </a:prstGeom>
          <a:solidFill>
            <a:srgbClr val="57903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After some testing: realizing that some ids are missing in metadata set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AEE38-FA8F-45AE-9598-56321247DBDB}"/>
              </a:ext>
            </a:extLst>
          </p:cNvPr>
          <p:cNvSpPr txBox="1"/>
          <p:nvPr/>
        </p:nvSpPr>
        <p:spPr>
          <a:xfrm>
            <a:off x="4922781" y="3923962"/>
            <a:ext cx="2346434" cy="369332"/>
          </a:xfrm>
          <a:prstGeom prst="rect">
            <a:avLst/>
          </a:prstGeom>
          <a:solidFill>
            <a:srgbClr val="57903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Analysis of dataset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995328-7F41-4D61-9361-948A712A4CB6}"/>
              </a:ext>
            </a:extLst>
          </p:cNvPr>
          <p:cNvSpPr/>
          <p:nvPr/>
        </p:nvSpPr>
        <p:spPr>
          <a:xfrm>
            <a:off x="1713180" y="4827437"/>
            <a:ext cx="2117836" cy="102855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 err="1">
                <a:solidFill>
                  <a:srgbClr val="000000"/>
                </a:solidFill>
                <a:latin typeface="Courier New" panose="02070309020205020404" pitchFamily="49" charset="0"/>
              </a:rPr>
              <a:t>ratings_small</a:t>
            </a: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Not in: 55015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In: 44989</a:t>
            </a:r>
            <a:r>
              <a:rPr lang="de-DE" altLang="de-DE" sz="1400" dirty="0">
                <a:solidFill>
                  <a:schemeClr val="tx1"/>
                </a:solidFill>
              </a:rPr>
              <a:t> </a:t>
            </a:r>
            <a:endParaRPr lang="de-DE" altLang="de-DE" sz="4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066ADE-25E7-470E-B649-BE881D5BCCCB}"/>
              </a:ext>
            </a:extLst>
          </p:cNvPr>
          <p:cNvSpPr/>
          <p:nvPr/>
        </p:nvSpPr>
        <p:spPr>
          <a:xfrm>
            <a:off x="4877480" y="4823388"/>
            <a:ext cx="2437035" cy="102855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 err="1">
                <a:solidFill>
                  <a:srgbClr val="000000"/>
                </a:solidFill>
                <a:latin typeface="Courier New" panose="02070309020205020404" pitchFamily="49" charset="0"/>
              </a:rPr>
              <a:t>ratings</a:t>
            </a: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Not in: 14587721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In: 11436568</a:t>
            </a:r>
            <a:r>
              <a:rPr lang="de-DE" altLang="de-DE" sz="1400" dirty="0">
                <a:solidFill>
                  <a:schemeClr val="tx1"/>
                </a:solidFill>
              </a:rPr>
              <a:t> </a:t>
            </a:r>
            <a:endParaRPr lang="de-DE" altLang="de-DE" sz="4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700C3E-8A27-4598-B450-06D30486D274}"/>
              </a:ext>
            </a:extLst>
          </p:cNvPr>
          <p:cNvSpPr/>
          <p:nvPr/>
        </p:nvSpPr>
        <p:spPr>
          <a:xfrm>
            <a:off x="8360979" y="4338368"/>
            <a:ext cx="2707810" cy="199859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Small: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Not in </a:t>
            </a:r>
            <a:r>
              <a:rPr lang="de-DE" altLang="de-DE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meta</a:t>
            </a: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: 6236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de-DE" altLang="de-DE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meta</a:t>
            </a: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: 2830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altLang="de-D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Big: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Not in </a:t>
            </a:r>
            <a:r>
              <a:rPr lang="de-DE" altLang="de-DE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meta</a:t>
            </a: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: 37550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In </a:t>
            </a:r>
            <a:r>
              <a:rPr lang="de-DE" altLang="de-DE" dirty="0" err="1">
                <a:solidFill>
                  <a:srgbClr val="000000"/>
                </a:solidFill>
                <a:latin typeface="Courier New" panose="02070309020205020404" pitchFamily="49" charset="0"/>
              </a:rPr>
              <a:t>meta</a:t>
            </a:r>
            <a:r>
              <a:rPr lang="de-DE" alt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: 7565</a:t>
            </a:r>
            <a:endParaRPr lang="de-DE" altLang="de-DE" sz="4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FCD0B95-943A-4878-AD1C-9AAFE9A4DC36}"/>
              </a:ext>
            </a:extLst>
          </p:cNvPr>
          <p:cNvCxnSpPr>
            <a:cxnSpLocks/>
            <a:stCxn id="19" idx="2"/>
            <a:endCxn id="33" idx="1"/>
          </p:cNvCxnSpPr>
          <p:nvPr/>
        </p:nvCxnSpPr>
        <p:spPr>
          <a:xfrm rot="5400000">
            <a:off x="3380379" y="2626095"/>
            <a:ext cx="1048420" cy="4382818"/>
          </a:xfrm>
          <a:prstGeom prst="bentConnector4">
            <a:avLst>
              <a:gd name="adj1" fmla="val 25474"/>
              <a:gd name="adj2" fmla="val 105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1FA804-A936-4EE8-BB48-583C5FDBEAE9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 flipV="1">
            <a:off x="3831016" y="5337665"/>
            <a:ext cx="1046464" cy="4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4B6DD68-3272-455A-84E6-64C9266271F5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314515" y="5337664"/>
            <a:ext cx="101827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B93-5397-4A17-A343-0A4ABE33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D8A02-E15F-4785-AE57-5060843F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2526"/>
            <a:ext cx="2893045" cy="365760"/>
          </a:xfrm>
        </p:spPr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B0F84903-0BDC-41A2-B132-9B82E96B1330}"/>
              </a:ext>
            </a:extLst>
          </p:cNvPr>
          <p:cNvSpPr/>
          <p:nvPr/>
        </p:nvSpPr>
        <p:spPr>
          <a:xfrm>
            <a:off x="843811" y="2127742"/>
            <a:ext cx="4663737" cy="40208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B71BF779-87C3-4727-8414-2A2AAB329DE9}"/>
              </a:ext>
            </a:extLst>
          </p:cNvPr>
          <p:cNvSpPr/>
          <p:nvPr/>
        </p:nvSpPr>
        <p:spPr>
          <a:xfrm>
            <a:off x="6684452" y="2127742"/>
            <a:ext cx="4663737" cy="40208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34548917-C4D2-49CF-8924-73F39A4BA0F5}"/>
              </a:ext>
            </a:extLst>
          </p:cNvPr>
          <p:cNvSpPr txBox="1"/>
          <p:nvPr/>
        </p:nvSpPr>
        <p:spPr>
          <a:xfrm>
            <a:off x="843811" y="1758410"/>
            <a:ext cx="466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ratings</a:t>
            </a:r>
            <a:endParaRPr lang="de-DE" b="1" dirty="0"/>
          </a:p>
        </p:txBody>
      </p:sp>
      <p:sp>
        <p:nvSpPr>
          <p:cNvPr id="8" name="Textfeld 10">
            <a:extLst>
              <a:ext uri="{FF2B5EF4-FFF2-40B4-BE49-F238E27FC236}">
                <a16:creationId xmlns:a16="http://schemas.microsoft.com/office/drawing/2014/main" id="{5EAB6E1B-D5B2-4135-97C3-23CF5F6569C3}"/>
              </a:ext>
            </a:extLst>
          </p:cNvPr>
          <p:cNvSpPr txBox="1"/>
          <p:nvPr/>
        </p:nvSpPr>
        <p:spPr>
          <a:xfrm>
            <a:off x="6684451" y="1758410"/>
            <a:ext cx="466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movies</a:t>
            </a:r>
            <a:endParaRPr lang="de-DE" b="1" dirty="0"/>
          </a:p>
        </p:txBody>
      </p:sp>
      <p:sp>
        <p:nvSpPr>
          <p:cNvPr id="10" name="Rechteck 21">
            <a:extLst>
              <a:ext uri="{FF2B5EF4-FFF2-40B4-BE49-F238E27FC236}">
                <a16:creationId xmlns:a16="http://schemas.microsoft.com/office/drawing/2014/main" id="{04056913-48FA-4C64-BBCB-F34CE0E5F2C0}"/>
              </a:ext>
            </a:extLst>
          </p:cNvPr>
          <p:cNvSpPr/>
          <p:nvPr/>
        </p:nvSpPr>
        <p:spPr>
          <a:xfrm>
            <a:off x="1105445" y="2328237"/>
            <a:ext cx="4140467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userId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21">
            <a:extLst>
              <a:ext uri="{FF2B5EF4-FFF2-40B4-BE49-F238E27FC236}">
                <a16:creationId xmlns:a16="http://schemas.microsoft.com/office/drawing/2014/main" id="{C2EE21A8-5629-47EC-A607-AA50086EC0BB}"/>
              </a:ext>
            </a:extLst>
          </p:cNvPr>
          <p:cNvSpPr/>
          <p:nvPr/>
        </p:nvSpPr>
        <p:spPr>
          <a:xfrm>
            <a:off x="6946088" y="2328237"/>
            <a:ext cx="4140467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movieId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21">
            <a:extLst>
              <a:ext uri="{FF2B5EF4-FFF2-40B4-BE49-F238E27FC236}">
                <a16:creationId xmlns:a16="http://schemas.microsoft.com/office/drawing/2014/main" id="{79BD0AAF-F1AA-4D0E-ADCE-5F0855B1FB71}"/>
              </a:ext>
            </a:extLst>
          </p:cNvPr>
          <p:cNvSpPr/>
          <p:nvPr/>
        </p:nvSpPr>
        <p:spPr>
          <a:xfrm>
            <a:off x="1105445" y="3591074"/>
            <a:ext cx="4140467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movieId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21">
            <a:extLst>
              <a:ext uri="{FF2B5EF4-FFF2-40B4-BE49-F238E27FC236}">
                <a16:creationId xmlns:a16="http://schemas.microsoft.com/office/drawing/2014/main" id="{46987029-B1C9-4EBD-B8DD-EAB01EC6C51B}"/>
              </a:ext>
            </a:extLst>
          </p:cNvPr>
          <p:cNvSpPr/>
          <p:nvPr/>
        </p:nvSpPr>
        <p:spPr>
          <a:xfrm>
            <a:off x="1105445" y="4869831"/>
            <a:ext cx="4140467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rating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21">
            <a:extLst>
              <a:ext uri="{FF2B5EF4-FFF2-40B4-BE49-F238E27FC236}">
                <a16:creationId xmlns:a16="http://schemas.microsoft.com/office/drawing/2014/main" id="{BC9794E3-FE29-4DEA-9754-2140DD08D11F}"/>
              </a:ext>
            </a:extLst>
          </p:cNvPr>
          <p:cNvSpPr/>
          <p:nvPr/>
        </p:nvSpPr>
        <p:spPr>
          <a:xfrm>
            <a:off x="6946088" y="3591074"/>
            <a:ext cx="4140467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16" name="Rechteck 21">
            <a:extLst>
              <a:ext uri="{FF2B5EF4-FFF2-40B4-BE49-F238E27FC236}">
                <a16:creationId xmlns:a16="http://schemas.microsoft.com/office/drawing/2014/main" id="{45D3031C-D559-4320-B790-EE50C9FCDD42}"/>
              </a:ext>
            </a:extLst>
          </p:cNvPr>
          <p:cNvSpPr/>
          <p:nvPr/>
        </p:nvSpPr>
        <p:spPr>
          <a:xfrm>
            <a:off x="6946088" y="4853911"/>
            <a:ext cx="4140467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genres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360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8FC6B0-BD94-4886-AE9A-87B46DD55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4" y="237744"/>
            <a:ext cx="642767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D8A02-E15F-4785-AE57-5060843F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39FD4553-CB32-4C01-936B-782A1F0D4534}" type="datetime1">
              <a:rPr lang="de-DE" smtClean="0"/>
              <a:pPr rtl="0">
                <a:spcAft>
                  <a:spcPts val="600"/>
                </a:spcAft>
              </a:pPr>
              <a:t>10.07.2021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2AB93-5397-4A17-A343-0A4ABE339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87212" cy="1645920"/>
          </a:xfrm>
        </p:spPr>
        <p:txBody>
          <a:bodyPr anchor="b">
            <a:normAutofit/>
          </a:bodyPr>
          <a:lstStyle/>
          <a:p>
            <a:r>
              <a:rPr lang="de-DE" dirty="0"/>
              <a:t>Dataset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AE1CA48-5F73-4432-BFD0-2BDD425E4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Viewing rating data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Ratings are</a:t>
            </a:r>
            <a:br>
              <a:rPr lang="en-US" dirty="0"/>
            </a:br>
            <a:r>
              <a:rPr lang="en-US" dirty="0"/>
              <a:t>     rudimentarily normally</a:t>
            </a:r>
            <a:br>
              <a:rPr lang="en-US" dirty="0"/>
            </a:br>
            <a:r>
              <a:rPr lang="en-US" dirty="0"/>
              <a:t>     distributed</a:t>
            </a:r>
          </a:p>
        </p:txBody>
      </p:sp>
    </p:spTree>
    <p:extLst>
      <p:ext uri="{BB962C8B-B14F-4D97-AF65-F5344CB8AC3E}">
        <p14:creationId xmlns:p14="http://schemas.microsoft.com/office/powerpoint/2010/main" val="61050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Rating-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10.07.2021</a:t>
            </a:fld>
            <a:endParaRPr lang="en-US"/>
          </a:p>
        </p:txBody>
      </p:sp>
      <p:graphicFrame>
        <p:nvGraphicFramePr>
          <p:cNvPr id="8" name="Tabelle 4">
            <a:extLst>
              <a:ext uri="{FF2B5EF4-FFF2-40B4-BE49-F238E27FC236}">
                <a16:creationId xmlns:a16="http://schemas.microsoft.com/office/drawing/2014/main" id="{2A4EB160-1623-4A0E-BC9B-7402E4BB2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725862"/>
              </p:ext>
            </p:extLst>
          </p:nvPr>
        </p:nvGraphicFramePr>
        <p:xfrm>
          <a:off x="1066800" y="3383307"/>
          <a:ext cx="45466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693">
                  <a:extLst>
                    <a:ext uri="{9D8B030D-6E8A-4147-A177-3AD203B41FA5}">
                      <a16:colId xmlns:a16="http://schemas.microsoft.com/office/drawing/2014/main" val="3175817512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1710779491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356601588"/>
                    </a:ext>
                  </a:extLst>
                </a:gridCol>
                <a:gridCol w="1180147">
                  <a:extLst>
                    <a:ext uri="{9D8B030D-6E8A-4147-A177-3AD203B41FA5}">
                      <a16:colId xmlns:a16="http://schemas.microsoft.com/office/drawing/2014/main" val="3244534116"/>
                    </a:ext>
                  </a:extLst>
                </a:gridCol>
              </a:tblGrid>
              <a:tr h="34026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Movie </a:t>
                      </a:r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Movie </a:t>
                      </a:r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Movie </a:t>
                      </a:r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7067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User </a:t>
                      </a:r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N/A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785717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User </a:t>
                      </a:r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489912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User </a:t>
                      </a:r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798841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User </a:t>
                      </a:r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259439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520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1848B4-A767-46FF-B74E-FAF5D1EBF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793675"/>
              </p:ext>
            </p:extLst>
          </p:nvPr>
        </p:nvGraphicFramePr>
        <p:xfrm>
          <a:off x="6173472" y="3359799"/>
          <a:ext cx="118681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815">
                  <a:extLst>
                    <a:ext uri="{9D8B030D-6E8A-4147-A177-3AD203B41FA5}">
                      <a16:colId xmlns:a16="http://schemas.microsoft.com/office/drawing/2014/main" val="3125565887"/>
                    </a:ext>
                  </a:extLst>
                </a:gridCol>
              </a:tblGrid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Movie </a:t>
                      </a:r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15920"/>
                  </a:ext>
                </a:extLst>
              </a:tr>
              <a:tr h="302136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89179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729909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6321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88061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696893"/>
                  </a:ext>
                </a:extLst>
              </a:tr>
            </a:tbl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977D4F3A-FC6A-4B1C-A936-B8CD6E501689}"/>
              </a:ext>
            </a:extLst>
          </p:cNvPr>
          <p:cNvSpPr/>
          <p:nvPr/>
        </p:nvSpPr>
        <p:spPr>
          <a:xfrm rot="5400000">
            <a:off x="3067050" y="828489"/>
            <a:ext cx="546100" cy="45466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97F9C31-2375-4D73-B023-29BFCC16CC46}"/>
              </a:ext>
            </a:extLst>
          </p:cNvPr>
          <p:cNvSpPr/>
          <p:nvPr/>
        </p:nvSpPr>
        <p:spPr>
          <a:xfrm rot="5400000">
            <a:off x="6493830" y="2484712"/>
            <a:ext cx="546100" cy="11868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3ED20-0D8D-4E8C-8F24-4B5041CA63A7}"/>
              </a:ext>
            </a:extLst>
          </p:cNvPr>
          <p:cNvSpPr txBox="1"/>
          <p:nvPr/>
        </p:nvSpPr>
        <p:spPr>
          <a:xfrm>
            <a:off x="6001070" y="1982576"/>
            <a:ext cx="1531620" cy="369332"/>
          </a:xfrm>
          <a:prstGeom prst="rect">
            <a:avLst/>
          </a:prstGeom>
          <a:solidFill>
            <a:srgbClr val="57903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correlation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4952E6C-36CC-45CC-B452-502BC010812C}"/>
              </a:ext>
            </a:extLst>
          </p:cNvPr>
          <p:cNvCxnSpPr>
            <a:cxnSpLocks/>
            <a:stCxn id="11" idx="1"/>
            <a:endCxn id="7" idx="1"/>
          </p:cNvCxnSpPr>
          <p:nvPr/>
        </p:nvCxnSpPr>
        <p:spPr>
          <a:xfrm rot="10800000" flipV="1">
            <a:off x="3340100" y="2167241"/>
            <a:ext cx="2660970" cy="661497"/>
          </a:xfrm>
          <a:prstGeom prst="bentConnector4">
            <a:avLst>
              <a:gd name="adj1" fmla="val 99994"/>
              <a:gd name="adj2" fmla="val 654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5FE9F9-CFC2-4E22-AF05-510371BB8D42}"/>
              </a:ext>
            </a:extLst>
          </p:cNvPr>
          <p:cNvCxnSpPr>
            <a:cxnSpLocks/>
            <a:stCxn id="11" idx="2"/>
            <a:endCxn id="10" idx="1"/>
          </p:cNvCxnSpPr>
          <p:nvPr/>
        </p:nvCxnSpPr>
        <p:spPr>
          <a:xfrm>
            <a:off x="6766880" y="2351908"/>
            <a:ext cx="0" cy="453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8F4E1DD-1EBF-4298-A909-09E9FEBDC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049454"/>
              </p:ext>
            </p:extLst>
          </p:nvPr>
        </p:nvGraphicFramePr>
        <p:xfrm>
          <a:off x="7920359" y="3383307"/>
          <a:ext cx="325564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443">
                  <a:extLst>
                    <a:ext uri="{9D8B030D-6E8A-4147-A177-3AD203B41FA5}">
                      <a16:colId xmlns:a16="http://schemas.microsoft.com/office/drawing/2014/main" val="3125565887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823862172"/>
                    </a:ext>
                  </a:extLst>
                </a:gridCol>
              </a:tblGrid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Movie </a:t>
                      </a:r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Correlation</a:t>
                      </a:r>
                      <a:r>
                        <a:rPr lang="de-DE" dirty="0"/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615920"/>
                  </a:ext>
                </a:extLst>
              </a:tr>
              <a:tr h="302136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0989179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729909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806321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88061"/>
                  </a:ext>
                </a:extLst>
              </a:tr>
              <a:tr h="340263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696893"/>
                  </a:ext>
                </a:extLst>
              </a:tr>
            </a:tbl>
          </a:graphicData>
        </a:graphic>
      </p:graphicFrame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1565712-7DF0-4EE5-9470-AFDF730237F8}"/>
              </a:ext>
            </a:extLst>
          </p:cNvPr>
          <p:cNvCxnSpPr>
            <a:stCxn id="11" idx="3"/>
            <a:endCxn id="32" idx="0"/>
          </p:cNvCxnSpPr>
          <p:nvPr/>
        </p:nvCxnSpPr>
        <p:spPr>
          <a:xfrm>
            <a:off x="7532690" y="2167242"/>
            <a:ext cx="2015490" cy="121606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41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03BD-509C-42EE-AED2-1A28AA1C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 based - Packages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A056-DF87-43D0-B659-2B7CA399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10.07.2021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E08C81-6E77-428B-9868-EC14760F4DB0}"/>
              </a:ext>
            </a:extLst>
          </p:cNvPr>
          <p:cNvSpPr/>
          <p:nvPr/>
        </p:nvSpPr>
        <p:spPr>
          <a:xfrm>
            <a:off x="4787900" y="2535773"/>
            <a:ext cx="26162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dirty="0">
                <a:solidFill>
                  <a:srgbClr val="267F99"/>
                </a:solidFill>
                <a:latin typeface="Consolas" panose="020B0609020204030204" pitchFamily="49" charset="0"/>
              </a:rPr>
              <a:t>pandas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dirty="0" err="1">
                <a:solidFill>
                  <a:srgbClr val="AF00DB"/>
                </a:solidFill>
                <a:latin typeface="Consolas" panose="020B0609020204030204" pitchFamily="49" charset="0"/>
              </a:rPr>
              <a:t>as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pd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892BF-1548-4C70-AEB1-59BDD3271BC5}"/>
              </a:ext>
            </a:extLst>
          </p:cNvPr>
          <p:cNvSpPr/>
          <p:nvPr/>
        </p:nvSpPr>
        <p:spPr>
          <a:xfrm>
            <a:off x="4863932" y="3540984"/>
            <a:ext cx="246413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collections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B008B-B603-4ADB-95FF-C012BA06E77F}"/>
              </a:ext>
            </a:extLst>
          </p:cNvPr>
          <p:cNvSpPr/>
          <p:nvPr/>
        </p:nvSpPr>
        <p:spPr>
          <a:xfrm>
            <a:off x="5307162" y="4584130"/>
            <a:ext cx="157767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de-DE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dirty="0" err="1">
                <a:solidFill>
                  <a:srgbClr val="267F99"/>
                </a:solidFill>
                <a:latin typeface="Consolas" panose="020B0609020204030204" pitchFamily="49" charset="0"/>
              </a:rPr>
              <a:t>copy</a:t>
            </a:r>
            <a:endParaRPr lang="de-D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8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B8E929A-A4D9-4AB9-9B00-F678532524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" b="6723"/>
          <a:stretch/>
        </p:blipFill>
        <p:spPr>
          <a:xfrm>
            <a:off x="1066800" y="2817479"/>
            <a:ext cx="4767162" cy="3397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ACFA9-A3D2-47F4-AA64-198BAA72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Concept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43B71-CAC5-4921-8154-12376CC6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B7C0C16-5521-4517-AFDE-676F786A1296}" type="datetime1">
              <a:rPr lang="de-DE" smtClean="0"/>
              <a:t>09.07.2021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50BB86-0A8D-4B85-922E-DCD32E6F9304}"/>
              </a:ext>
            </a:extLst>
          </p:cNvPr>
          <p:cNvSpPr/>
          <p:nvPr/>
        </p:nvSpPr>
        <p:spPr>
          <a:xfrm>
            <a:off x="1066801" y="1762674"/>
            <a:ext cx="10058400" cy="94935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movies get recommended in 2 different ways</a:t>
            </a:r>
          </a:p>
        </p:txBody>
      </p:sp>
      <p:sp>
        <p:nvSpPr>
          <p:cNvPr id="8" name="Rechteck 6">
            <a:extLst>
              <a:ext uri="{FF2B5EF4-FFF2-40B4-BE49-F238E27FC236}">
                <a16:creationId xmlns:a16="http://schemas.microsoft.com/office/drawing/2014/main" id="{48FC6476-A031-4E73-934B-DD097F764C5F}"/>
              </a:ext>
            </a:extLst>
          </p:cNvPr>
          <p:cNvSpPr/>
          <p:nvPr/>
        </p:nvSpPr>
        <p:spPr>
          <a:xfrm>
            <a:off x="1952143" y="2975105"/>
            <a:ext cx="2893045" cy="138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ysClr val="windowText" lastClr="000000"/>
                </a:solidFill>
              </a:rPr>
              <a:t>User searches for one specific movie</a:t>
            </a:r>
          </a:p>
        </p:txBody>
      </p:sp>
      <p:sp>
        <p:nvSpPr>
          <p:cNvPr id="9" name="Rechteck 6">
            <a:extLst>
              <a:ext uri="{FF2B5EF4-FFF2-40B4-BE49-F238E27FC236}">
                <a16:creationId xmlns:a16="http://schemas.microsoft.com/office/drawing/2014/main" id="{455CE0DA-5B27-468B-A2FB-F3888D635C0C}"/>
              </a:ext>
            </a:extLst>
          </p:cNvPr>
          <p:cNvSpPr/>
          <p:nvPr/>
        </p:nvSpPr>
        <p:spPr>
          <a:xfrm>
            <a:off x="1952142" y="4652891"/>
            <a:ext cx="2893045" cy="138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System </a:t>
            </a:r>
            <a:r>
              <a:rPr lang="de-DE" dirty="0" err="1">
                <a:solidFill>
                  <a:sysClr val="windowText" lastClr="000000"/>
                </a:solidFill>
              </a:rPr>
              <a:t>provides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similar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movies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to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that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one</a:t>
            </a:r>
            <a:endParaRPr lang="de-DE" dirty="0">
              <a:solidFill>
                <a:sysClr val="windowText" lastClr="000000"/>
              </a:solidFill>
            </a:endParaRP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82648B-8887-497E-BA29-0D91F2517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62"/>
          <a:stretch/>
        </p:blipFill>
        <p:spPr>
          <a:xfrm>
            <a:off x="6358041" y="3985238"/>
            <a:ext cx="4767162" cy="889919"/>
          </a:xfrm>
          <a:prstGeom prst="rect">
            <a:avLst/>
          </a:prstGeom>
        </p:spPr>
      </p:pic>
      <p:sp>
        <p:nvSpPr>
          <p:cNvPr id="14" name="Rechteck 6">
            <a:extLst>
              <a:ext uri="{FF2B5EF4-FFF2-40B4-BE49-F238E27FC236}">
                <a16:creationId xmlns:a16="http://schemas.microsoft.com/office/drawing/2014/main" id="{60AEF915-6C78-45C9-9BA1-2E1CD8AA445F}"/>
              </a:ext>
            </a:extLst>
          </p:cNvPr>
          <p:cNvSpPr/>
          <p:nvPr/>
        </p:nvSpPr>
        <p:spPr>
          <a:xfrm>
            <a:off x="7346813" y="2975105"/>
            <a:ext cx="2893045" cy="138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ysClr val="windowText" lastClr="000000"/>
                </a:solidFill>
              </a:rPr>
              <a:t>User watches movies</a:t>
            </a:r>
          </a:p>
        </p:txBody>
      </p:sp>
      <p:sp>
        <p:nvSpPr>
          <p:cNvPr id="15" name="Rechteck 6">
            <a:extLst>
              <a:ext uri="{FF2B5EF4-FFF2-40B4-BE49-F238E27FC236}">
                <a16:creationId xmlns:a16="http://schemas.microsoft.com/office/drawing/2014/main" id="{98554E5D-FB89-4643-8F01-17A59CD05769}"/>
              </a:ext>
            </a:extLst>
          </p:cNvPr>
          <p:cNvSpPr/>
          <p:nvPr/>
        </p:nvSpPr>
        <p:spPr>
          <a:xfrm>
            <a:off x="7346812" y="4652891"/>
            <a:ext cx="2893045" cy="1386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System </a:t>
            </a:r>
            <a:r>
              <a:rPr lang="de-DE" dirty="0" err="1">
                <a:solidFill>
                  <a:sysClr val="windowText" lastClr="000000"/>
                </a:solidFill>
              </a:rPr>
              <a:t>provides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recommended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movies</a:t>
            </a:r>
            <a:r>
              <a:rPr lang="de-DE" dirty="0">
                <a:solidFill>
                  <a:sysClr val="windowText" lastClr="000000"/>
                </a:solidFill>
              </a:rPr>
              <a:t> in </a:t>
            </a:r>
            <a:r>
              <a:rPr lang="de-DE" dirty="0" err="1">
                <a:solidFill>
                  <a:sysClr val="windowText" lastClr="000000"/>
                </a:solidFill>
              </a:rPr>
              <a:t>the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background</a:t>
            </a:r>
            <a:endParaRPr lang="de-DE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Rating-</a:t>
            </a:r>
            <a:r>
              <a:rPr lang="de-DE" dirty="0" err="1"/>
              <a:t>based</a:t>
            </a:r>
            <a:r>
              <a:rPr lang="de-DE" dirty="0"/>
              <a:t> – </a:t>
            </a:r>
            <a:r>
              <a:rPr lang="de-DE" dirty="0" err="1"/>
              <a:t>datapreparation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10.07.2021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E87C6A-5E25-4BB3-8004-78BBC364DFE5}"/>
              </a:ext>
            </a:extLst>
          </p:cNvPr>
          <p:cNvSpPr txBox="1"/>
          <p:nvPr/>
        </p:nvSpPr>
        <p:spPr>
          <a:xfrm>
            <a:off x="673420" y="2185850"/>
            <a:ext cx="826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Creating table with </a:t>
            </a:r>
            <a:r>
              <a:rPr lang="en-US" b="1" dirty="0"/>
              <a:t>total count </a:t>
            </a:r>
            <a:r>
              <a:rPr lang="en-US" dirty="0"/>
              <a:t>of </a:t>
            </a:r>
            <a:r>
              <a:rPr lang="en-US" b="1" dirty="0"/>
              <a:t>ratings</a:t>
            </a:r>
            <a:r>
              <a:rPr lang="en-US" dirty="0"/>
              <a:t> for each movie id</a:t>
            </a:r>
            <a:endParaRPr lang="de-DE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E5A4E6-9A8D-429F-A91A-0587E1759ADA}"/>
              </a:ext>
            </a:extLst>
          </p:cNvPr>
          <p:cNvSpPr/>
          <p:nvPr/>
        </p:nvSpPr>
        <p:spPr>
          <a:xfrm>
            <a:off x="1066800" y="2696073"/>
            <a:ext cx="9194800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rating_info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pd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DataFrame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groupby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movieId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rating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mean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rating_info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count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pd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267F99"/>
                </a:solidFill>
                <a:latin typeface="Consolas" panose="020B0609020204030204" pitchFamily="49" charset="0"/>
              </a:rPr>
              <a:t>DataFrame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ratings</a:t>
            </a:r>
            <a:r>
              <a:rPr lang="de-DE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groupby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movieId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)[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rating</a:t>
            </a:r>
            <a:r>
              <a:rPr lang="de-DE" sz="16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de-DE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count</a:t>
            </a:r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endParaRPr lang="de-DE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7A4FF8-2E72-413B-91C1-BE398640A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100542"/>
              </p:ext>
            </p:extLst>
          </p:nvPr>
        </p:nvGraphicFramePr>
        <p:xfrm>
          <a:off x="4032250" y="3671106"/>
          <a:ext cx="3441700" cy="21945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296894914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26130037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570293078"/>
                    </a:ext>
                  </a:extLst>
                </a:gridCol>
              </a:tblGrid>
              <a:tr h="358443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movieId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 err="1">
                          <a:effectLst/>
                        </a:rPr>
                        <a:t>rating</a:t>
                      </a:r>
                      <a:endParaRPr lang="de-DE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918572"/>
                  </a:ext>
                </a:extLst>
              </a:tr>
              <a:tr h="358443">
                <a:tc>
                  <a:txBody>
                    <a:bodyPr/>
                    <a:lstStyle/>
                    <a:p>
                      <a:pPr algn="r" fontAlgn="ctr"/>
                      <a:r>
                        <a:rPr lang="de-DE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3.920930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215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126221"/>
                  </a:ext>
                </a:extLst>
              </a:tr>
              <a:tr h="358443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3.431818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110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159903"/>
                  </a:ext>
                </a:extLst>
              </a:tr>
              <a:tr h="358443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3.259615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4914"/>
                  </a:ext>
                </a:extLst>
              </a:tr>
              <a:tr h="358443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2.357143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885985"/>
                  </a:ext>
                </a:extLst>
              </a:tr>
              <a:tr h="358443">
                <a:tc>
                  <a:txBody>
                    <a:bodyPr/>
                    <a:lstStyle/>
                    <a:p>
                      <a:pPr algn="r" fontAlgn="ctr"/>
                      <a:r>
                        <a:rPr lang="de-DE" b="1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>
                          <a:effectLst/>
                        </a:rPr>
                        <a:t>3.071429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dirty="0">
                          <a:effectLst/>
                        </a:rPr>
                        <a:t>49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919854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3ED3712E-1E68-4CD2-9E70-13847B4C6472}"/>
              </a:ext>
            </a:extLst>
          </p:cNvPr>
          <p:cNvSpPr/>
          <p:nvPr/>
        </p:nvSpPr>
        <p:spPr>
          <a:xfrm>
            <a:off x="1066800" y="4178300"/>
            <a:ext cx="2425700" cy="11049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11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Rating-</a:t>
            </a:r>
            <a:r>
              <a:rPr lang="de-DE" dirty="0" err="1"/>
              <a:t>based</a:t>
            </a:r>
            <a:r>
              <a:rPr lang="de-DE" dirty="0"/>
              <a:t> – </a:t>
            </a:r>
            <a:r>
              <a:rPr lang="de-DE" dirty="0" err="1"/>
              <a:t>datapreparation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10.07.2021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E87C6A-5E25-4BB3-8004-78BBC364DFE5}"/>
              </a:ext>
            </a:extLst>
          </p:cNvPr>
          <p:cNvSpPr txBox="1"/>
          <p:nvPr/>
        </p:nvSpPr>
        <p:spPr>
          <a:xfrm>
            <a:off x="673420" y="2185850"/>
            <a:ext cx="483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de-DE" dirty="0"/>
              <a:t>Create </a:t>
            </a:r>
            <a:r>
              <a:rPr lang="de-DE" b="1" dirty="0" err="1"/>
              <a:t>pivot</a:t>
            </a:r>
            <a:r>
              <a:rPr lang="de-DE" b="1" dirty="0"/>
              <a:t> </a:t>
            </a:r>
            <a:r>
              <a:rPr lang="de-DE" b="1" dirty="0" err="1"/>
              <a:t>table</a:t>
            </a:r>
            <a:endParaRPr lang="de-DE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3E3ED8-F070-4F1B-945E-33A84D159559}"/>
              </a:ext>
            </a:extLst>
          </p:cNvPr>
          <p:cNvSpPr/>
          <p:nvPr/>
        </p:nvSpPr>
        <p:spPr>
          <a:xfrm>
            <a:off x="1066800" y="2726838"/>
            <a:ext cx="102108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rating_pivot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 =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pd.pivot_table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ratings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,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='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userId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',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columns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='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movieId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', 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values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='</a:t>
            </a:r>
            <a:r>
              <a:rPr lang="de-DE" sz="16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</a:t>
            </a:r>
            <a:r>
              <a:rPr lang="de-DE" sz="1600" dirty="0">
                <a:solidFill>
                  <a:srgbClr val="001080"/>
                </a:solidFill>
                <a:latin typeface="Consolas" panose="020B0609020204030204" pitchFamily="49" charset="0"/>
              </a:rPr>
              <a:t>')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6E200-8CEB-4105-8218-13CC9567BC16}"/>
              </a:ext>
            </a:extLst>
          </p:cNvPr>
          <p:cNvGrpSpPr/>
          <p:nvPr/>
        </p:nvGrpSpPr>
        <p:grpSpPr>
          <a:xfrm>
            <a:off x="1066800" y="3237048"/>
            <a:ext cx="10210800" cy="2743019"/>
            <a:chOff x="1066800" y="3237048"/>
            <a:chExt cx="10210800" cy="27430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89321E-C4A5-4A3C-92AC-883FC5887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5" t="3803" r="3229" b="12190"/>
            <a:stretch/>
          </p:blipFill>
          <p:spPr>
            <a:xfrm>
              <a:off x="1066800" y="3987616"/>
              <a:ext cx="10210800" cy="19924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DA2F7751-0FFD-4BEE-BF66-16CB376FED7A}"/>
                </a:ext>
              </a:extLst>
            </p:cNvPr>
            <p:cNvSpPr/>
            <p:nvPr/>
          </p:nvSpPr>
          <p:spPr>
            <a:xfrm>
              <a:off x="6007100" y="3237048"/>
              <a:ext cx="330200" cy="555561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32465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FDC5-656D-4A6B-8C9B-0881694A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Rating-</a:t>
            </a:r>
            <a:r>
              <a:rPr lang="de-DE" dirty="0" err="1"/>
              <a:t>based</a:t>
            </a:r>
            <a:r>
              <a:rPr lang="de-DE" dirty="0"/>
              <a:t> –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60699-9CC2-4A0B-BD7B-3DAB6DFA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12.07.2021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F106C-D261-40B7-BC93-93A125B2D337}"/>
              </a:ext>
            </a:extLst>
          </p:cNvPr>
          <p:cNvSpPr/>
          <p:nvPr/>
        </p:nvSpPr>
        <p:spPr>
          <a:xfrm>
            <a:off x="1008394" y="1763055"/>
            <a:ext cx="10058400" cy="44012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recommendation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movie_id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#calculating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correlation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other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users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correlation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rating_pivot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corrwith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rating_pivot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movie_id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#creating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table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pd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DataFrame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correlation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columns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=[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correlation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#dropping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movies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non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values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=&gt;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no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correlation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dropna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inplace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#adding total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count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ratings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for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each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movie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table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join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rating_info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count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#listing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movies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by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correlation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score and just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using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movies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with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more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then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90th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percentile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b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total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count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ratings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per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movie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cutoff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rating_info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count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quantile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0.90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count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]&gt;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cutoff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sort_values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correlation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ascending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#deleting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movie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that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the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recommendation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based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on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from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recommendation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list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movie_id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drop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movie_id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#changing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index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ranking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and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movieId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column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movieId</a:t>
            </a:r>
            <a:r>
              <a:rPr lang="de-DE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 =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index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set_index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pd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Index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list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range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len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)))))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corr_movie</a:t>
            </a:r>
            <a:endParaRPr lang="de-DE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5CF220-C4B8-46DB-AA57-8EA404DC0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07202"/>
              </p:ext>
            </p:extLst>
          </p:nvPr>
        </p:nvGraphicFramePr>
        <p:xfrm>
          <a:off x="7679978" y="2080365"/>
          <a:ext cx="3771900" cy="388850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06019">
                  <a:extLst>
                    <a:ext uri="{9D8B030D-6E8A-4147-A177-3AD203B41FA5}">
                      <a16:colId xmlns:a16="http://schemas.microsoft.com/office/drawing/2014/main" val="2360388792"/>
                    </a:ext>
                  </a:extLst>
                </a:gridCol>
                <a:gridCol w="1249565">
                  <a:extLst>
                    <a:ext uri="{9D8B030D-6E8A-4147-A177-3AD203B41FA5}">
                      <a16:colId xmlns:a16="http://schemas.microsoft.com/office/drawing/2014/main" val="2005497768"/>
                    </a:ext>
                  </a:extLst>
                </a:gridCol>
                <a:gridCol w="889740">
                  <a:extLst>
                    <a:ext uri="{9D8B030D-6E8A-4147-A177-3AD203B41FA5}">
                      <a16:colId xmlns:a16="http://schemas.microsoft.com/office/drawing/2014/main" val="3899835666"/>
                    </a:ext>
                  </a:extLst>
                </a:gridCol>
                <a:gridCol w="1026576">
                  <a:extLst>
                    <a:ext uri="{9D8B030D-6E8A-4147-A177-3AD203B41FA5}">
                      <a16:colId xmlns:a16="http://schemas.microsoft.com/office/drawing/2014/main" val="1737191899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algn="r" fontAlgn="ctr"/>
                      <a:endParaRPr lang="de-DE" sz="1600" b="1">
                        <a:effectLst/>
                      </a:endParaRP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correlation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 dirty="0" err="1">
                          <a:effectLst/>
                        </a:rPr>
                        <a:t>count</a:t>
                      </a:r>
                      <a:endParaRPr lang="de-DE" sz="1600" b="1" dirty="0">
                        <a:effectLst/>
                      </a:endParaRP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movieId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337281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 dirty="0">
                          <a:effectLst/>
                        </a:rPr>
                        <a:t>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52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dirty="0">
                          <a:effectLst/>
                        </a:rPr>
                        <a:t>6870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155692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1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31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2953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560942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2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87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2011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8187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3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48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2019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263779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4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58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34162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3887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...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...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...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...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672371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400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-1.0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83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1101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856974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401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-1.0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40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dirty="0">
                          <a:effectLst/>
                        </a:rPr>
                        <a:t>2541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853208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402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-1.0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90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1610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489592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403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-1.0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39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2746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52664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b="1">
                          <a:effectLst/>
                        </a:rPr>
                        <a:t>404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-1.0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>
                          <a:effectLst/>
                        </a:rPr>
                        <a:t>59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dirty="0">
                          <a:effectLst/>
                        </a:rPr>
                        <a:t>3535</a:t>
                      </a:r>
                    </a:p>
                  </a:txBody>
                  <a:tcPr marL="80202" marR="80202" marT="40101" marB="401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35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20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FDC5-656D-4A6B-8C9B-0881694A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Rating-</a:t>
            </a:r>
            <a:r>
              <a:rPr lang="de-DE" dirty="0" err="1"/>
              <a:t>based</a:t>
            </a:r>
            <a:r>
              <a:rPr lang="de-DE" dirty="0"/>
              <a:t> –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260699-9CC2-4A0B-BD7B-3DAB6DFA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12.07.2021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BEC1F1-C91A-4EAA-B860-60658CBDE0AB}"/>
              </a:ext>
            </a:extLst>
          </p:cNvPr>
          <p:cNvSpPr/>
          <p:nvPr/>
        </p:nvSpPr>
        <p:spPr>
          <a:xfrm>
            <a:off x="1066800" y="3106863"/>
            <a:ext cx="9083039" cy="310854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multi_recommendation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movie_ids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#function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to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get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recommendation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an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array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of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titles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for multiple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inputs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 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rec_movies_list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[]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rec_movies_dict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{}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movie_ids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rec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recommendation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267F99"/>
                </a:solidFill>
                <a:latin typeface="Consolas" panose="020B0609020204030204" pitchFamily="49" charset="0"/>
              </a:rPr>
              <a:t>int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#skip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no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correlating</a:t>
            </a:r>
            <a:r>
              <a:rPr lang="de-DE" sz="14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movies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de-DE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rec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.empty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de-DE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continue</a:t>
            </a:r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de-DE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de-DE" sz="1400" dirty="0" err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sorted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rec_movies_dict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400" dirty="0" err="1">
                <a:solidFill>
                  <a:srgbClr val="001080"/>
                </a:solidFill>
                <a:latin typeface="Consolas" panose="020B0609020204030204" pitchFamily="49" charset="0"/>
              </a:rPr>
              <a:t>rec_movies_dict</a:t>
            </a:r>
            <a:r>
              <a:rPr lang="de-DE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de-DE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de-DE" sz="1400" dirty="0">
                <a:solidFill>
                  <a:srgbClr val="001080"/>
                </a:solidFill>
                <a:latin typeface="Consolas" panose="020B0609020204030204" pitchFamily="49" charset="0"/>
              </a:rPr>
              <a:t>reverse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)[:</a:t>
            </a:r>
            <a:r>
              <a:rPr lang="de-DE" sz="14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de-DE" sz="1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D30169F-850E-45ED-A8B7-0B9B045B2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1797" y="2014194"/>
            <a:ext cx="107828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334ADD-F15E-477F-8B2C-CF2168DB7FF5}"/>
              </a:ext>
            </a:extLst>
          </p:cNvPr>
          <p:cNvGrpSpPr/>
          <p:nvPr/>
        </p:nvGrpSpPr>
        <p:grpSpPr>
          <a:xfrm>
            <a:off x="2340429" y="1768035"/>
            <a:ext cx="9382633" cy="3733083"/>
            <a:chOff x="2340429" y="1768035"/>
            <a:chExt cx="9382633" cy="37330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2E8605-161E-4951-8CF4-1CDC07FF48AD}"/>
                </a:ext>
              </a:extLst>
            </p:cNvPr>
            <p:cNvSpPr/>
            <p:nvPr/>
          </p:nvSpPr>
          <p:spPr>
            <a:xfrm>
              <a:off x="3529750" y="1768035"/>
              <a:ext cx="8193312" cy="26776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#adding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correlation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score for top 5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recommended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movies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to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dictionary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 </a:t>
              </a:r>
              <a:endParaRPr lang="de-DE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de-DE" sz="1400" dirty="0">
                  <a:solidFill>
                    <a:srgbClr val="AF00DB"/>
                  </a:solidFill>
                  <a:latin typeface="Consolas" panose="020B0609020204030204" pitchFamily="49" charset="0"/>
                </a:rPr>
                <a:t>for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k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>
                  <a:solidFill>
                    <a:srgbClr val="AF00DB"/>
                  </a:solidFill>
                  <a:latin typeface="Consolas" panose="020B0609020204030204" pitchFamily="49" charset="0"/>
                </a:rPr>
                <a:t>in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range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de-DE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5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):</a:t>
              </a: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de-DE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id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= 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rec.iloc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de-DE" sz="14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k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].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array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de-DE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2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#checking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if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id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has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already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been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recommended</a:t>
              </a:r>
              <a:endParaRPr lang="de-DE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de-DE" sz="1400" dirty="0" err="1">
                  <a:solidFill>
                    <a:srgbClr val="AF00DB"/>
                  </a:solidFill>
                  <a:latin typeface="Consolas" panose="020B0609020204030204" pitchFamily="49" charset="0"/>
                </a:rPr>
                <a:t>if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id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rec_movies_list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#if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already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recommended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the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correlation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score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of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both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cases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are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added</a:t>
              </a:r>
              <a:r>
                <a:rPr lang="de-DE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 </a:t>
              </a:r>
              <a:r>
                <a:rPr lang="de-DE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up</a:t>
              </a:r>
              <a:endParaRPr lang="de-DE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de-DE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rec_movies_copy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= </a:t>
              </a:r>
              <a:r>
                <a:rPr lang="de-DE" sz="1400" dirty="0" err="1">
                  <a:solidFill>
                    <a:srgbClr val="267F99"/>
                  </a:solidFill>
                  <a:latin typeface="Consolas" panose="020B0609020204030204" pitchFamily="49" charset="0"/>
                </a:rPr>
                <a:t>copy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  <a:r>
                <a:rPr lang="de-DE" sz="1400" dirty="0" err="1">
                  <a:solidFill>
                    <a:srgbClr val="795E26"/>
                  </a:solidFill>
                  <a:latin typeface="Consolas" panose="020B0609020204030204" pitchFamily="49" charset="0"/>
                </a:rPr>
                <a:t>deepcopy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rec_movies_dict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de-DE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rec_movies_copy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.update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({</a:t>
              </a:r>
              <a:r>
                <a:rPr lang="de-DE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id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 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rec_movies_dict.get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de-DE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id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 + 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rec.iloc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de-DE" sz="14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k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][</a:t>
              </a:r>
              <a:r>
                <a:rPr lang="de-DE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]})</a:t>
              </a: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de-DE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rec_movies_dict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= </a:t>
              </a:r>
              <a:r>
                <a:rPr lang="de-DE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rec_movies_copy</a:t>
              </a:r>
              <a:endParaRPr lang="de-DE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</a:t>
              </a:r>
              <a:r>
                <a:rPr lang="de-DE" sz="1400" dirty="0" err="1">
                  <a:solidFill>
                    <a:srgbClr val="AF00DB"/>
                  </a:solidFill>
                  <a:latin typeface="Consolas" panose="020B0609020204030204" pitchFamily="49" charset="0"/>
                </a:rPr>
                <a:t>else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rec_movies_dict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rec.iloc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de-DE" sz="14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k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][</a:t>
              </a:r>
              <a:r>
                <a:rPr lang="de-DE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2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]] = 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rec.iloc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</a:t>
              </a:r>
              <a:r>
                <a:rPr lang="de-DE" sz="14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k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][</a:t>
              </a:r>
              <a:r>
                <a:rPr lang="de-DE" sz="14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</a:t>
              </a:r>
            </a:p>
            <a:p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       </a:t>
              </a:r>
              <a:r>
                <a:rPr lang="de-DE" sz="14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rec_movies_list.append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de-DE" sz="14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id</a:t>
              </a:r>
              <a:r>
                <a:rPr lang="de-DE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CDBA24-ECE0-4D0C-84C5-8544B3811D0E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2340429" y="4445691"/>
              <a:ext cx="5285977" cy="105542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348990-5B8E-4863-A6CC-FF215538F0CB}"/>
              </a:ext>
            </a:extLst>
          </p:cNvPr>
          <p:cNvGrpSpPr/>
          <p:nvPr/>
        </p:nvGrpSpPr>
        <p:grpSpPr>
          <a:xfrm>
            <a:off x="3617862" y="3590316"/>
            <a:ext cx="8017087" cy="2141635"/>
            <a:chOff x="3529750" y="3592286"/>
            <a:chExt cx="8017087" cy="214163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EAD6B9-1711-4ACE-90E9-3FCCD30E04EA}"/>
                </a:ext>
              </a:extLst>
            </p:cNvPr>
            <p:cNvSpPr txBox="1"/>
            <p:nvPr/>
          </p:nvSpPr>
          <p:spPr>
            <a:xfrm>
              <a:off x="3529750" y="5272256"/>
              <a:ext cx="8017087" cy="461665"/>
            </a:xfrm>
            <a:prstGeom prst="rect">
              <a:avLst/>
            </a:prstGeom>
            <a:solidFill>
              <a:srgbClr val="57903F"/>
            </a:solidFill>
            <a:ln>
              <a:solidFill>
                <a:srgbClr val="57903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>
                  <a:solidFill>
                    <a:schemeClr val="bg1"/>
                  </a:solidFill>
                </a:rPr>
                <a:t>old score  +  new </a:t>
              </a:r>
              <a:r>
                <a:rPr lang="de-DE" sz="2400" b="1" dirty="0" err="1">
                  <a:solidFill>
                    <a:schemeClr val="bg1"/>
                  </a:solidFill>
                </a:rPr>
                <a:t>correlation</a:t>
              </a:r>
              <a:r>
                <a:rPr lang="de-DE" sz="2400" b="1" dirty="0">
                  <a:solidFill>
                    <a:schemeClr val="bg1"/>
                  </a:solidFill>
                </a:rPr>
                <a:t> score  =  new score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38291E9-C96B-4900-A8B1-81F2D5E05EDF}"/>
                </a:ext>
              </a:extLst>
            </p:cNvPr>
            <p:cNvCxnSpPr/>
            <p:nvPr/>
          </p:nvCxnSpPr>
          <p:spPr>
            <a:xfrm flipV="1">
              <a:off x="10657111" y="3592286"/>
              <a:ext cx="0" cy="166558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259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D164-3E57-4860-9B8F-A416B9DC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</a:t>
            </a:r>
            <a:r>
              <a:rPr lang="en-US" dirty="0"/>
              <a:t>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D4555-3464-4CF2-BC19-B126D9EF1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88C3-B7FD-479F-9879-61E61F5E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2E29C69-043E-4C13-9AB0-9F83C784042E}" type="datetime1">
              <a:rPr lang="de-DE" smtClean="0"/>
              <a:t>10.07.2021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5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E8D2B-BB1B-41FE-9EA6-5318933B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Concept (1/2)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AF9D2-F8D7-4B41-9F94-70AA663F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BCF7F7-8749-488B-A42A-8A57A0C42DF4}"/>
              </a:ext>
            </a:extLst>
          </p:cNvPr>
          <p:cNvSpPr/>
          <p:nvPr/>
        </p:nvSpPr>
        <p:spPr>
          <a:xfrm>
            <a:off x="6475973" y="960270"/>
            <a:ext cx="4949909" cy="712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Recommendation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search</a:t>
            </a:r>
            <a:r>
              <a:rPr lang="de-DE"/>
              <a:t> </a:t>
            </a:r>
            <a:r>
              <a:rPr lang="de-DE" err="1"/>
              <a:t>result</a:t>
            </a:r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2BD0D82-8191-4A77-ABBA-EB3E3D853B82}"/>
              </a:ext>
            </a:extLst>
          </p:cNvPr>
          <p:cNvSpPr/>
          <p:nvPr/>
        </p:nvSpPr>
        <p:spPr>
          <a:xfrm>
            <a:off x="1219200" y="1894703"/>
            <a:ext cx="10206681" cy="4020065"/>
          </a:xfrm>
          <a:prstGeom prst="rect">
            <a:avLst/>
          </a:prstGeom>
          <a:solidFill>
            <a:srgbClr val="FCF7F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FD83B20-3E2C-44AD-A2D5-E9A23585A3BE}"/>
              </a:ext>
            </a:extLst>
          </p:cNvPr>
          <p:cNvGrpSpPr/>
          <p:nvPr/>
        </p:nvGrpSpPr>
        <p:grpSpPr>
          <a:xfrm>
            <a:off x="1596088" y="2277776"/>
            <a:ext cx="9312862" cy="3253917"/>
            <a:chOff x="1371601" y="2047103"/>
            <a:chExt cx="9312862" cy="325391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7A161A2-6482-4215-8245-57B7D07CEFD2}"/>
                </a:ext>
              </a:extLst>
            </p:cNvPr>
            <p:cNvSpPr/>
            <p:nvPr/>
          </p:nvSpPr>
          <p:spPr>
            <a:xfrm>
              <a:off x="1371601" y="2047103"/>
              <a:ext cx="3109784" cy="712573"/>
            </a:xfrm>
            <a:prstGeom prst="rect">
              <a:avLst/>
            </a:prstGeom>
            <a:solidFill>
              <a:srgbClr val="FCF7F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tx1"/>
                  </a:solidFill>
                </a:rPr>
                <a:t>Search</a:t>
              </a:r>
            </a:p>
          </p:txBody>
        </p:sp>
        <p:cxnSp>
          <p:nvCxnSpPr>
            <p:cNvPr id="20" name="Verbinder: gewinkelt 19">
              <a:extLst>
                <a:ext uri="{FF2B5EF4-FFF2-40B4-BE49-F238E27FC236}">
                  <a16:creationId xmlns:a16="http://schemas.microsoft.com/office/drawing/2014/main" id="{7E01CC27-A495-42A9-9931-1221579A6FB9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940910" y="2759675"/>
              <a:ext cx="6936244" cy="2152107"/>
            </a:xfrm>
            <a:prstGeom prst="bentConnector3">
              <a:avLst>
                <a:gd name="adj1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1C0A406-49F7-43C6-8881-028504816986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2940910" y="2769987"/>
              <a:ext cx="6936244" cy="617837"/>
            </a:xfrm>
            <a:prstGeom prst="bentConnector3">
              <a:avLst>
                <a:gd name="adj1" fmla="val 0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94E19F0-3035-4190-B0C4-F55D5069F77F}"/>
                </a:ext>
              </a:extLst>
            </p:cNvPr>
            <p:cNvSpPr/>
            <p:nvPr/>
          </p:nvSpPr>
          <p:spPr>
            <a:xfrm>
              <a:off x="5058032" y="2988275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5922326-59A7-4A2F-B017-239F0DF8AE69}"/>
                </a:ext>
              </a:extLst>
            </p:cNvPr>
            <p:cNvSpPr/>
            <p:nvPr/>
          </p:nvSpPr>
          <p:spPr>
            <a:xfrm>
              <a:off x="5058032" y="4512233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D650E2A-0883-4827-B65B-5A6C28661BBE}"/>
                </a:ext>
              </a:extLst>
            </p:cNvPr>
            <p:cNvSpPr/>
            <p:nvPr/>
          </p:nvSpPr>
          <p:spPr>
            <a:xfrm>
              <a:off x="6251486" y="2988275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97ED698D-F768-46E0-9D47-D0CD8D40FAF5}"/>
                </a:ext>
              </a:extLst>
            </p:cNvPr>
            <p:cNvSpPr/>
            <p:nvPr/>
          </p:nvSpPr>
          <p:spPr>
            <a:xfrm>
              <a:off x="6251486" y="4512233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7CA78744-04FF-48E9-BAE5-82705D51FFA4}"/>
                </a:ext>
              </a:extLst>
            </p:cNvPr>
            <p:cNvSpPr/>
            <p:nvPr/>
          </p:nvSpPr>
          <p:spPr>
            <a:xfrm>
              <a:off x="7444940" y="2988275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F82946A-5BD3-48F8-B060-5D8B31212814}"/>
                </a:ext>
              </a:extLst>
            </p:cNvPr>
            <p:cNvSpPr/>
            <p:nvPr/>
          </p:nvSpPr>
          <p:spPr>
            <a:xfrm>
              <a:off x="7444940" y="4512233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D30D1616-6ED1-4DB2-81A8-28A54062CA30}"/>
                </a:ext>
              </a:extLst>
            </p:cNvPr>
            <p:cNvSpPr/>
            <p:nvPr/>
          </p:nvSpPr>
          <p:spPr>
            <a:xfrm>
              <a:off x="8661047" y="2988275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B23DDEE8-80C9-4A5B-8F68-06763FBC9862}"/>
                </a:ext>
              </a:extLst>
            </p:cNvPr>
            <p:cNvSpPr/>
            <p:nvPr/>
          </p:nvSpPr>
          <p:spPr>
            <a:xfrm>
              <a:off x="8661047" y="4512233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1E45D8AE-50F8-42F7-94E7-2E718D491DA5}"/>
                </a:ext>
              </a:extLst>
            </p:cNvPr>
            <p:cNvSpPr/>
            <p:nvPr/>
          </p:nvSpPr>
          <p:spPr>
            <a:xfrm>
              <a:off x="9877154" y="2998586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CB909BF-C895-4830-BC78-B28001AE329C}"/>
                </a:ext>
              </a:extLst>
            </p:cNvPr>
            <p:cNvSpPr/>
            <p:nvPr/>
          </p:nvSpPr>
          <p:spPr>
            <a:xfrm>
              <a:off x="9877154" y="4522544"/>
              <a:ext cx="807309" cy="7784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/>
                <a:t>Movie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4CF8415B-61C0-4A92-A8AC-0128071EA085}"/>
                </a:ext>
              </a:extLst>
            </p:cNvPr>
            <p:cNvSpPr txBox="1"/>
            <p:nvPr/>
          </p:nvSpPr>
          <p:spPr>
            <a:xfrm>
              <a:off x="2180961" y="3156992"/>
              <a:ext cx="1552831" cy="46166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200"/>
                <a:t>10 </a:t>
              </a:r>
              <a:r>
                <a:rPr lang="de-DE" sz="1200" err="1"/>
                <a:t>movies</a:t>
              </a:r>
              <a:r>
                <a:rPr lang="de-DE" sz="1200"/>
                <a:t> </a:t>
              </a:r>
              <a:r>
                <a:rPr lang="de-DE" sz="1200" err="1"/>
                <a:t>based</a:t>
              </a:r>
              <a:r>
                <a:rPr lang="de-DE" sz="1200"/>
                <a:t> on </a:t>
              </a:r>
              <a:r>
                <a:rPr lang="de-DE" sz="1200" err="1"/>
                <a:t>content</a:t>
              </a:r>
              <a:r>
                <a:rPr lang="de-DE" sz="1200"/>
                <a:t> </a:t>
              </a:r>
              <a:r>
                <a:rPr lang="de-DE" sz="1200" err="1"/>
                <a:t>of</a:t>
              </a:r>
              <a:r>
                <a:rPr lang="de-DE" sz="1200"/>
                <a:t>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83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2E8D2B-BB1B-41FE-9EA6-5318933B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Concept (2/2)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A6AF9D2-F8D7-4B41-9F94-70AA663F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BCF7F7-8749-488B-A42A-8A57A0C42DF4}"/>
              </a:ext>
            </a:extLst>
          </p:cNvPr>
          <p:cNvSpPr/>
          <p:nvPr/>
        </p:nvSpPr>
        <p:spPr>
          <a:xfrm>
            <a:off x="6475973" y="960270"/>
            <a:ext cx="4949909" cy="712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Recommendation </a:t>
            </a:r>
            <a:r>
              <a:rPr lang="de-DE" err="1"/>
              <a:t>by</a:t>
            </a:r>
            <a:r>
              <a:rPr lang="de-DE" dirty="0"/>
              <a:t> </a:t>
            </a:r>
            <a:r>
              <a:rPr lang="de-DE" err="1"/>
              <a:t>user</a:t>
            </a:r>
            <a:r>
              <a:rPr lang="de-DE" dirty="0"/>
              <a:t> </a:t>
            </a:r>
            <a:r>
              <a:rPr lang="de-DE" err="1"/>
              <a:t>rating</a:t>
            </a: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B2C9CA-B205-45F9-A6EF-5A95221A8616}"/>
              </a:ext>
            </a:extLst>
          </p:cNvPr>
          <p:cNvSpPr/>
          <p:nvPr/>
        </p:nvSpPr>
        <p:spPr>
          <a:xfrm>
            <a:off x="1515762" y="2545492"/>
            <a:ext cx="2331308" cy="420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Movie 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AA881FB-C38E-4886-AF18-12FF9EA85D88}"/>
              </a:ext>
            </a:extLst>
          </p:cNvPr>
          <p:cNvSpPr/>
          <p:nvPr/>
        </p:nvSpPr>
        <p:spPr>
          <a:xfrm>
            <a:off x="1515762" y="3097385"/>
            <a:ext cx="2331308" cy="420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Movie 2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A766407-07C2-487E-8EEA-7984D688831F}"/>
              </a:ext>
            </a:extLst>
          </p:cNvPr>
          <p:cNvSpPr/>
          <p:nvPr/>
        </p:nvSpPr>
        <p:spPr>
          <a:xfrm>
            <a:off x="1515762" y="3649278"/>
            <a:ext cx="2331308" cy="420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Movie 3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B2EC29B-ADF1-4FB2-A85C-1D3B2C831E18}"/>
              </a:ext>
            </a:extLst>
          </p:cNvPr>
          <p:cNvSpPr/>
          <p:nvPr/>
        </p:nvSpPr>
        <p:spPr>
          <a:xfrm>
            <a:off x="1515762" y="4201171"/>
            <a:ext cx="2331308" cy="420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Movie 4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A270561-9E2C-427F-898A-51BB74F32258}"/>
              </a:ext>
            </a:extLst>
          </p:cNvPr>
          <p:cNvSpPr/>
          <p:nvPr/>
        </p:nvSpPr>
        <p:spPr>
          <a:xfrm>
            <a:off x="1515762" y="4753064"/>
            <a:ext cx="2331308" cy="420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Movie 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C8AD0B-59DC-4E0B-B893-36339465722C}"/>
              </a:ext>
            </a:extLst>
          </p:cNvPr>
          <p:cNvSpPr txBox="1"/>
          <p:nvPr/>
        </p:nvSpPr>
        <p:spPr>
          <a:xfrm>
            <a:off x="1515762" y="5210431"/>
            <a:ext cx="233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74" name="Pfeil: nach rechts 73">
            <a:extLst>
              <a:ext uri="{FF2B5EF4-FFF2-40B4-BE49-F238E27FC236}">
                <a16:creationId xmlns:a16="http://schemas.microsoft.com/office/drawing/2014/main" id="{7A17D188-2415-4A4F-9168-538FC5F5BEDE}"/>
              </a:ext>
            </a:extLst>
          </p:cNvPr>
          <p:cNvSpPr/>
          <p:nvPr/>
        </p:nvSpPr>
        <p:spPr>
          <a:xfrm>
            <a:off x="6608195" y="3701113"/>
            <a:ext cx="651663" cy="42013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79FB9C8C-FE01-43AA-A2FB-0FAF957721B9}"/>
              </a:ext>
            </a:extLst>
          </p:cNvPr>
          <p:cNvSpPr/>
          <p:nvPr/>
        </p:nvSpPr>
        <p:spPr>
          <a:xfrm>
            <a:off x="8010007" y="3627686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Movie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47E4122C-D699-44D9-B04C-A5FCE701091D}"/>
              </a:ext>
            </a:extLst>
          </p:cNvPr>
          <p:cNvSpPr/>
          <p:nvPr/>
        </p:nvSpPr>
        <p:spPr>
          <a:xfrm>
            <a:off x="8786295" y="3612934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Movie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79BB0CF7-87C1-4250-BE93-5C1F0DE07B6E}"/>
              </a:ext>
            </a:extLst>
          </p:cNvPr>
          <p:cNvSpPr/>
          <p:nvPr/>
        </p:nvSpPr>
        <p:spPr>
          <a:xfrm>
            <a:off x="10347371" y="3607140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F4049D02-BA1C-4DDE-A347-EBD3711E9F92}"/>
              </a:ext>
            </a:extLst>
          </p:cNvPr>
          <p:cNvSpPr/>
          <p:nvPr/>
        </p:nvSpPr>
        <p:spPr>
          <a:xfrm>
            <a:off x="8010007" y="2545492"/>
            <a:ext cx="2854713" cy="684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Recommendation</a:t>
            </a:r>
            <a:endParaRPr lang="de-DE" sz="14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B015418E-6650-442C-A21E-C05CCF4EB150}"/>
              </a:ext>
            </a:extLst>
          </p:cNvPr>
          <p:cNvSpPr/>
          <p:nvPr/>
        </p:nvSpPr>
        <p:spPr>
          <a:xfrm>
            <a:off x="9566833" y="3621047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CF6AA1B7-8B7F-40D7-A49F-DE23AB06CB07}"/>
              </a:ext>
            </a:extLst>
          </p:cNvPr>
          <p:cNvSpPr/>
          <p:nvPr/>
        </p:nvSpPr>
        <p:spPr>
          <a:xfrm>
            <a:off x="8010007" y="4364249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72D13C5C-E2F6-4696-843C-6EC0AEBC2A08}"/>
              </a:ext>
            </a:extLst>
          </p:cNvPr>
          <p:cNvSpPr/>
          <p:nvPr/>
        </p:nvSpPr>
        <p:spPr>
          <a:xfrm>
            <a:off x="8786295" y="4349497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CF97A05E-B71E-4678-9BC4-0606AEE7F01A}"/>
              </a:ext>
            </a:extLst>
          </p:cNvPr>
          <p:cNvSpPr/>
          <p:nvPr/>
        </p:nvSpPr>
        <p:spPr>
          <a:xfrm>
            <a:off x="10347371" y="4343703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583F2D0B-5593-47BB-99D3-C2882254B3EA}"/>
              </a:ext>
            </a:extLst>
          </p:cNvPr>
          <p:cNvSpPr/>
          <p:nvPr/>
        </p:nvSpPr>
        <p:spPr>
          <a:xfrm>
            <a:off x="9566833" y="4357610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Textfeld 94">
            <a:extLst>
              <a:ext uri="{FF2B5EF4-FFF2-40B4-BE49-F238E27FC236}">
                <a16:creationId xmlns:a16="http://schemas.microsoft.com/office/drawing/2014/main" id="{A9A09976-B49B-4D27-8385-ACE8FCBFECBC}"/>
              </a:ext>
            </a:extLst>
          </p:cNvPr>
          <p:cNvSpPr txBox="1"/>
          <p:nvPr/>
        </p:nvSpPr>
        <p:spPr>
          <a:xfrm>
            <a:off x="8005385" y="4988528"/>
            <a:ext cx="284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868F9F5A-D4A6-47BE-87FE-03710C220F95}"/>
              </a:ext>
            </a:extLst>
          </p:cNvPr>
          <p:cNvSpPr txBox="1"/>
          <p:nvPr/>
        </p:nvSpPr>
        <p:spPr>
          <a:xfrm>
            <a:off x="1416906" y="2100088"/>
            <a:ext cx="420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User </a:t>
            </a:r>
            <a:r>
              <a:rPr lang="de-DE" dirty="0" err="1"/>
              <a:t>likes</a:t>
            </a:r>
            <a:r>
              <a:rPr lang="de-DE" dirty="0"/>
              <a:t>/</a:t>
            </a:r>
            <a:r>
              <a:rPr lang="de-DE" dirty="0" err="1"/>
              <a:t>dislikes</a:t>
            </a:r>
            <a:r>
              <a:rPr lang="de-DE" dirty="0"/>
              <a:t> </a:t>
            </a:r>
            <a:r>
              <a:rPr lang="de-DE" dirty="0" err="1"/>
              <a:t>movies</a:t>
            </a:r>
            <a:endParaRPr lang="de-DE" dirty="0"/>
          </a:p>
        </p:txBody>
      </p:sp>
      <p:sp>
        <p:nvSpPr>
          <p:cNvPr id="97" name="Rechteck 96">
            <a:extLst>
              <a:ext uri="{FF2B5EF4-FFF2-40B4-BE49-F238E27FC236}">
                <a16:creationId xmlns:a16="http://schemas.microsoft.com/office/drawing/2014/main" id="{2A58C29D-F2AC-404C-97DB-3FB6F6599D3D}"/>
              </a:ext>
            </a:extLst>
          </p:cNvPr>
          <p:cNvSpPr/>
          <p:nvPr/>
        </p:nvSpPr>
        <p:spPr>
          <a:xfrm>
            <a:off x="9565444" y="3620963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Movie</a:t>
            </a: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91A3D921-61B6-4AD2-8DB1-A18601CE6943}"/>
              </a:ext>
            </a:extLst>
          </p:cNvPr>
          <p:cNvSpPr/>
          <p:nvPr/>
        </p:nvSpPr>
        <p:spPr>
          <a:xfrm>
            <a:off x="10349970" y="3606211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Movie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0F72FB81-D4F6-4392-8EB2-1E8271F9DDBD}"/>
              </a:ext>
            </a:extLst>
          </p:cNvPr>
          <p:cNvSpPr/>
          <p:nvPr/>
        </p:nvSpPr>
        <p:spPr>
          <a:xfrm>
            <a:off x="9565444" y="4351857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Movie</a:t>
            </a: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9AC784EF-D147-4E79-A6B6-80D65154FA38}"/>
              </a:ext>
            </a:extLst>
          </p:cNvPr>
          <p:cNvSpPr/>
          <p:nvPr/>
        </p:nvSpPr>
        <p:spPr>
          <a:xfrm>
            <a:off x="10349970" y="4345343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Movie</a:t>
            </a:r>
          </a:p>
        </p:txBody>
      </p:sp>
      <p:sp>
        <p:nvSpPr>
          <p:cNvPr id="101" name="Rechteck 100">
            <a:extLst>
              <a:ext uri="{FF2B5EF4-FFF2-40B4-BE49-F238E27FC236}">
                <a16:creationId xmlns:a16="http://schemas.microsoft.com/office/drawing/2014/main" id="{34085384-C03D-4690-93CF-35E52466F94E}"/>
              </a:ext>
            </a:extLst>
          </p:cNvPr>
          <p:cNvSpPr/>
          <p:nvPr/>
        </p:nvSpPr>
        <p:spPr>
          <a:xfrm>
            <a:off x="8008618" y="4360459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Movie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62EF5B64-37A6-4F29-9A74-1B3D6F2C0C87}"/>
              </a:ext>
            </a:extLst>
          </p:cNvPr>
          <p:cNvSpPr/>
          <p:nvPr/>
        </p:nvSpPr>
        <p:spPr>
          <a:xfrm>
            <a:off x="8793144" y="4345707"/>
            <a:ext cx="519385" cy="514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/>
              <a:t>Movie</a:t>
            </a:r>
          </a:p>
        </p:txBody>
      </p:sp>
      <p:sp>
        <p:nvSpPr>
          <p:cNvPr id="66" name="Rechteck 6">
            <a:extLst>
              <a:ext uri="{FF2B5EF4-FFF2-40B4-BE49-F238E27FC236}">
                <a16:creationId xmlns:a16="http://schemas.microsoft.com/office/drawing/2014/main" id="{ACAF8DC8-31E2-4BF6-9506-F54D89073DCD}"/>
              </a:ext>
            </a:extLst>
          </p:cNvPr>
          <p:cNvSpPr/>
          <p:nvPr/>
        </p:nvSpPr>
        <p:spPr>
          <a:xfrm>
            <a:off x="3964751" y="2570891"/>
            <a:ext cx="886245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like</a:t>
            </a:r>
          </a:p>
        </p:txBody>
      </p:sp>
      <p:sp>
        <p:nvSpPr>
          <p:cNvPr id="67" name="Rechteck 6">
            <a:extLst>
              <a:ext uri="{FF2B5EF4-FFF2-40B4-BE49-F238E27FC236}">
                <a16:creationId xmlns:a16="http://schemas.microsoft.com/office/drawing/2014/main" id="{6212C699-9E97-4D91-A042-DCC4F674D64A}"/>
              </a:ext>
            </a:extLst>
          </p:cNvPr>
          <p:cNvSpPr/>
          <p:nvPr/>
        </p:nvSpPr>
        <p:spPr>
          <a:xfrm>
            <a:off x="3958754" y="3126988"/>
            <a:ext cx="886245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like</a:t>
            </a:r>
          </a:p>
        </p:txBody>
      </p:sp>
      <p:sp>
        <p:nvSpPr>
          <p:cNvPr id="68" name="Rechteck 6">
            <a:extLst>
              <a:ext uri="{FF2B5EF4-FFF2-40B4-BE49-F238E27FC236}">
                <a16:creationId xmlns:a16="http://schemas.microsoft.com/office/drawing/2014/main" id="{3536EF1D-73B9-4D91-8B49-41FEAD27A80B}"/>
              </a:ext>
            </a:extLst>
          </p:cNvPr>
          <p:cNvSpPr/>
          <p:nvPr/>
        </p:nvSpPr>
        <p:spPr>
          <a:xfrm>
            <a:off x="3964751" y="3693348"/>
            <a:ext cx="886245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like</a:t>
            </a:r>
          </a:p>
        </p:txBody>
      </p:sp>
      <p:sp>
        <p:nvSpPr>
          <p:cNvPr id="69" name="Rechteck 6">
            <a:extLst>
              <a:ext uri="{FF2B5EF4-FFF2-40B4-BE49-F238E27FC236}">
                <a16:creationId xmlns:a16="http://schemas.microsoft.com/office/drawing/2014/main" id="{C0ACE5C6-0205-4023-94F2-EF15AE9C5D3F}"/>
              </a:ext>
            </a:extLst>
          </p:cNvPr>
          <p:cNvSpPr/>
          <p:nvPr/>
        </p:nvSpPr>
        <p:spPr>
          <a:xfrm>
            <a:off x="3964751" y="4224224"/>
            <a:ext cx="886245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like</a:t>
            </a:r>
          </a:p>
        </p:txBody>
      </p:sp>
      <p:sp>
        <p:nvSpPr>
          <p:cNvPr id="70" name="Rechteck 6">
            <a:extLst>
              <a:ext uri="{FF2B5EF4-FFF2-40B4-BE49-F238E27FC236}">
                <a16:creationId xmlns:a16="http://schemas.microsoft.com/office/drawing/2014/main" id="{B0EC7C20-E1AD-4988-8928-9FA3E8D7E8F8}"/>
              </a:ext>
            </a:extLst>
          </p:cNvPr>
          <p:cNvSpPr/>
          <p:nvPr/>
        </p:nvSpPr>
        <p:spPr>
          <a:xfrm>
            <a:off x="3964751" y="4778463"/>
            <a:ext cx="886245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like</a:t>
            </a:r>
          </a:p>
        </p:txBody>
      </p:sp>
      <p:sp>
        <p:nvSpPr>
          <p:cNvPr id="71" name="Rechteck 6">
            <a:extLst>
              <a:ext uri="{FF2B5EF4-FFF2-40B4-BE49-F238E27FC236}">
                <a16:creationId xmlns:a16="http://schemas.microsoft.com/office/drawing/2014/main" id="{5D591778-2B97-4729-B2E9-AACDB2E03E4C}"/>
              </a:ext>
            </a:extLst>
          </p:cNvPr>
          <p:cNvSpPr/>
          <p:nvPr/>
        </p:nvSpPr>
        <p:spPr>
          <a:xfrm>
            <a:off x="4978143" y="2578656"/>
            <a:ext cx="88624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dislike</a:t>
            </a:r>
          </a:p>
        </p:txBody>
      </p:sp>
      <p:sp>
        <p:nvSpPr>
          <p:cNvPr id="72" name="Rechteck 6">
            <a:extLst>
              <a:ext uri="{FF2B5EF4-FFF2-40B4-BE49-F238E27FC236}">
                <a16:creationId xmlns:a16="http://schemas.microsoft.com/office/drawing/2014/main" id="{0048379B-2647-4221-82E1-65BA6DF63EF0}"/>
              </a:ext>
            </a:extLst>
          </p:cNvPr>
          <p:cNvSpPr/>
          <p:nvPr/>
        </p:nvSpPr>
        <p:spPr>
          <a:xfrm>
            <a:off x="4972146" y="3134753"/>
            <a:ext cx="88624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dislike</a:t>
            </a:r>
          </a:p>
        </p:txBody>
      </p:sp>
      <p:sp>
        <p:nvSpPr>
          <p:cNvPr id="73" name="Rechteck 6">
            <a:extLst>
              <a:ext uri="{FF2B5EF4-FFF2-40B4-BE49-F238E27FC236}">
                <a16:creationId xmlns:a16="http://schemas.microsoft.com/office/drawing/2014/main" id="{07C58FCB-7C2A-4F3B-8966-0DA2A91AFC42}"/>
              </a:ext>
            </a:extLst>
          </p:cNvPr>
          <p:cNvSpPr/>
          <p:nvPr/>
        </p:nvSpPr>
        <p:spPr>
          <a:xfrm>
            <a:off x="4978143" y="3701113"/>
            <a:ext cx="88624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dislike</a:t>
            </a:r>
          </a:p>
        </p:txBody>
      </p:sp>
      <p:sp>
        <p:nvSpPr>
          <p:cNvPr id="75" name="Rechteck 6">
            <a:extLst>
              <a:ext uri="{FF2B5EF4-FFF2-40B4-BE49-F238E27FC236}">
                <a16:creationId xmlns:a16="http://schemas.microsoft.com/office/drawing/2014/main" id="{24B05B5D-F4B6-47DC-8948-8C8944054004}"/>
              </a:ext>
            </a:extLst>
          </p:cNvPr>
          <p:cNvSpPr/>
          <p:nvPr/>
        </p:nvSpPr>
        <p:spPr>
          <a:xfrm>
            <a:off x="4978143" y="4231989"/>
            <a:ext cx="88624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dislike</a:t>
            </a:r>
          </a:p>
        </p:txBody>
      </p:sp>
      <p:sp>
        <p:nvSpPr>
          <p:cNvPr id="76" name="Rechteck 6">
            <a:extLst>
              <a:ext uri="{FF2B5EF4-FFF2-40B4-BE49-F238E27FC236}">
                <a16:creationId xmlns:a16="http://schemas.microsoft.com/office/drawing/2014/main" id="{8CE5C6DF-CDC1-4B98-BA64-E7E3AB1A2FDD}"/>
              </a:ext>
            </a:extLst>
          </p:cNvPr>
          <p:cNvSpPr/>
          <p:nvPr/>
        </p:nvSpPr>
        <p:spPr>
          <a:xfrm>
            <a:off x="4978143" y="4786228"/>
            <a:ext cx="886245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dislike</a:t>
            </a:r>
          </a:p>
        </p:txBody>
      </p:sp>
    </p:spTree>
    <p:extLst>
      <p:ext uri="{BB962C8B-B14F-4D97-AF65-F5344CB8AC3E}">
        <p14:creationId xmlns:p14="http://schemas.microsoft.com/office/powerpoint/2010/main" val="415139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419555-05F4-4C87-996B-9423B4CDE31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703316" y="2888076"/>
            <a:ext cx="0" cy="257629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787475-12F9-4FAB-9A19-76FAB0594233}"/>
              </a:ext>
            </a:extLst>
          </p:cNvPr>
          <p:cNvCxnSpPr>
            <a:cxnSpLocks/>
          </p:cNvCxnSpPr>
          <p:nvPr/>
        </p:nvCxnSpPr>
        <p:spPr>
          <a:xfrm flipH="1">
            <a:off x="3488681" y="2888076"/>
            <a:ext cx="4" cy="257629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>
            <a:extLst>
              <a:ext uri="{FF2B5EF4-FFF2-40B4-BE49-F238E27FC236}">
                <a16:creationId xmlns:a16="http://schemas.microsoft.com/office/drawing/2014/main" id="{D64DD22B-A4DE-43A5-9B56-603B7F2B4DEF}"/>
              </a:ext>
            </a:extLst>
          </p:cNvPr>
          <p:cNvSpPr/>
          <p:nvPr/>
        </p:nvSpPr>
        <p:spPr>
          <a:xfrm>
            <a:off x="823912" y="1828800"/>
            <a:ext cx="10544175" cy="434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098D9E44-AF93-4272-9FA7-3CC1A5928736}"/>
              </a:ext>
            </a:extLst>
          </p:cNvPr>
          <p:cNvCxnSpPr>
            <a:cxnSpLocks/>
          </p:cNvCxnSpPr>
          <p:nvPr/>
        </p:nvCxnSpPr>
        <p:spPr>
          <a:xfrm>
            <a:off x="6096000" y="1898637"/>
            <a:ext cx="0" cy="420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453329EA-C75A-413A-A190-EC0ED81473BD}"/>
              </a:ext>
            </a:extLst>
          </p:cNvPr>
          <p:cNvSpPr/>
          <p:nvPr/>
        </p:nvSpPr>
        <p:spPr>
          <a:xfrm>
            <a:off x="7040054" y="3969925"/>
            <a:ext cx="3326521" cy="427392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on other </a:t>
            </a:r>
            <a:r>
              <a:rPr lang="de-DE" dirty="0" err="1">
                <a:solidFill>
                  <a:schemeClr val="tx1"/>
                </a:solidFill>
              </a:rPr>
              <a:t>users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ratings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8B97CA6-284C-4D71-86DB-B495A74D0C85}"/>
              </a:ext>
            </a:extLst>
          </p:cNvPr>
          <p:cNvSpPr/>
          <p:nvPr/>
        </p:nvSpPr>
        <p:spPr>
          <a:xfrm>
            <a:off x="1013730" y="2175546"/>
            <a:ext cx="4949909" cy="712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Content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63BFF65-F53A-462F-888F-2CF5B1CE6AC0}"/>
              </a:ext>
            </a:extLst>
          </p:cNvPr>
          <p:cNvSpPr/>
          <p:nvPr/>
        </p:nvSpPr>
        <p:spPr>
          <a:xfrm>
            <a:off x="6228361" y="2175546"/>
            <a:ext cx="4949909" cy="712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Rating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endParaRPr lang="de-DE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901F7781-796E-4097-8EEE-9D992317EC61}"/>
              </a:ext>
            </a:extLst>
          </p:cNvPr>
          <p:cNvSpPr/>
          <p:nvPr/>
        </p:nvSpPr>
        <p:spPr>
          <a:xfrm>
            <a:off x="6565306" y="5507927"/>
            <a:ext cx="4276020" cy="36576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 </a:t>
            </a:r>
            <a:r>
              <a:rPr lang="de-DE" dirty="0" err="1">
                <a:solidFill>
                  <a:schemeClr val="tx1"/>
                </a:solidFill>
              </a:rPr>
              <a:t>movies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recommended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9520242-1CDF-4D92-993A-0FF9F9139FB1}"/>
              </a:ext>
            </a:extLst>
          </p:cNvPr>
          <p:cNvSpPr/>
          <p:nvPr/>
        </p:nvSpPr>
        <p:spPr>
          <a:xfrm>
            <a:off x="1350673" y="5506910"/>
            <a:ext cx="4276020" cy="36576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 </a:t>
            </a:r>
            <a:r>
              <a:rPr lang="de-DE" dirty="0" err="1">
                <a:solidFill>
                  <a:schemeClr val="tx1"/>
                </a:solidFill>
              </a:rPr>
              <a:t>movies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recommended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echteck 4">
            <a:extLst>
              <a:ext uri="{FF2B5EF4-FFF2-40B4-BE49-F238E27FC236}">
                <a16:creationId xmlns:a16="http://schemas.microsoft.com/office/drawing/2014/main" id="{4D94A6E5-1521-47A8-AA99-D27D13CE732A}"/>
              </a:ext>
            </a:extLst>
          </p:cNvPr>
          <p:cNvSpPr/>
          <p:nvPr/>
        </p:nvSpPr>
        <p:spPr>
          <a:xfrm>
            <a:off x="1910412" y="3313596"/>
            <a:ext cx="3156539" cy="658201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User </a:t>
            </a:r>
            <a:r>
              <a:rPr lang="de-DE" dirty="0" err="1">
                <a:solidFill>
                  <a:schemeClr val="tx1"/>
                </a:solidFill>
              </a:rPr>
              <a:t>searches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specific</a:t>
            </a:r>
            <a:r>
              <a:rPr lang="de-DE" dirty="0">
                <a:solidFill>
                  <a:schemeClr val="tx1"/>
                </a:solidFill>
              </a:rPr>
              <a:t> title</a:t>
            </a:r>
          </a:p>
        </p:txBody>
      </p:sp>
      <p:sp>
        <p:nvSpPr>
          <p:cNvPr id="29" name="Rechteck 4">
            <a:extLst>
              <a:ext uri="{FF2B5EF4-FFF2-40B4-BE49-F238E27FC236}">
                <a16:creationId xmlns:a16="http://schemas.microsoft.com/office/drawing/2014/main" id="{CD725EFA-D34F-46BE-9011-0316BB1535C0}"/>
              </a:ext>
            </a:extLst>
          </p:cNvPr>
          <p:cNvSpPr/>
          <p:nvPr/>
        </p:nvSpPr>
        <p:spPr>
          <a:xfrm>
            <a:off x="1876450" y="4397317"/>
            <a:ext cx="3224464" cy="652917"/>
          </a:xfrm>
          <a:prstGeom prst="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Metrics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get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compared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other </a:t>
            </a:r>
            <a:r>
              <a:rPr lang="de-DE" dirty="0" err="1">
                <a:solidFill>
                  <a:schemeClr val="tx1"/>
                </a:solidFill>
              </a:rPr>
              <a:t>movies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3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9D164-3E57-4860-9B8F-A416B9DC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D4555-3464-4CF2-BC19-B126D9EF1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688C3-B7FD-479F-9879-61E61F5E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2E29C69-043E-4C13-9AB0-9F83C784042E}" type="datetime1">
              <a:rPr lang="de-DE" smtClean="0"/>
              <a:t>09.07.2021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13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B93-5397-4A17-A343-0A4ABE339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6D8A02-E15F-4785-AE57-5060843F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2526"/>
            <a:ext cx="2893045" cy="365760"/>
          </a:xfrm>
        </p:spPr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sp>
        <p:nvSpPr>
          <p:cNvPr id="4" name="Rechteck 6">
            <a:extLst>
              <a:ext uri="{FF2B5EF4-FFF2-40B4-BE49-F238E27FC236}">
                <a16:creationId xmlns:a16="http://schemas.microsoft.com/office/drawing/2014/main" id="{B0F84903-0BDC-41A2-B132-9B82E96B1330}"/>
              </a:ext>
            </a:extLst>
          </p:cNvPr>
          <p:cNvSpPr/>
          <p:nvPr/>
        </p:nvSpPr>
        <p:spPr>
          <a:xfrm>
            <a:off x="843811" y="2127742"/>
            <a:ext cx="4663737" cy="40208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6">
            <a:extLst>
              <a:ext uri="{FF2B5EF4-FFF2-40B4-BE49-F238E27FC236}">
                <a16:creationId xmlns:a16="http://schemas.microsoft.com/office/drawing/2014/main" id="{C86C181A-6C9B-44F5-9CB5-4809E60A79A2}"/>
              </a:ext>
            </a:extLst>
          </p:cNvPr>
          <p:cNvSpPr/>
          <p:nvPr/>
        </p:nvSpPr>
        <p:spPr>
          <a:xfrm>
            <a:off x="9016320" y="2127742"/>
            <a:ext cx="2331868" cy="40208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6">
            <a:extLst>
              <a:ext uri="{FF2B5EF4-FFF2-40B4-BE49-F238E27FC236}">
                <a16:creationId xmlns:a16="http://schemas.microsoft.com/office/drawing/2014/main" id="{B71BF779-87C3-4727-8414-2A2AAB329DE9}"/>
              </a:ext>
            </a:extLst>
          </p:cNvPr>
          <p:cNvSpPr/>
          <p:nvPr/>
        </p:nvSpPr>
        <p:spPr>
          <a:xfrm>
            <a:off x="6048494" y="2127742"/>
            <a:ext cx="2331869" cy="402084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34548917-C4D2-49CF-8924-73F39A4BA0F5}"/>
              </a:ext>
            </a:extLst>
          </p:cNvPr>
          <p:cNvSpPr txBox="1"/>
          <p:nvPr/>
        </p:nvSpPr>
        <p:spPr>
          <a:xfrm>
            <a:off x="843811" y="1758410"/>
            <a:ext cx="4663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movies_metadata</a:t>
            </a:r>
            <a:endParaRPr lang="de-DE" b="1" dirty="0"/>
          </a:p>
        </p:txBody>
      </p:sp>
      <p:sp>
        <p:nvSpPr>
          <p:cNvPr id="8" name="Textfeld 10">
            <a:extLst>
              <a:ext uri="{FF2B5EF4-FFF2-40B4-BE49-F238E27FC236}">
                <a16:creationId xmlns:a16="http://schemas.microsoft.com/office/drawing/2014/main" id="{5EAB6E1B-D5B2-4135-97C3-23CF5F6569C3}"/>
              </a:ext>
            </a:extLst>
          </p:cNvPr>
          <p:cNvSpPr txBox="1"/>
          <p:nvPr/>
        </p:nvSpPr>
        <p:spPr>
          <a:xfrm>
            <a:off x="6048494" y="1758410"/>
            <a:ext cx="233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credits</a:t>
            </a:r>
            <a:endParaRPr lang="de-DE" b="1" dirty="0"/>
          </a:p>
        </p:txBody>
      </p:sp>
      <p:sp>
        <p:nvSpPr>
          <p:cNvPr id="9" name="Textfeld 10">
            <a:extLst>
              <a:ext uri="{FF2B5EF4-FFF2-40B4-BE49-F238E27FC236}">
                <a16:creationId xmlns:a16="http://schemas.microsoft.com/office/drawing/2014/main" id="{70F3D730-D47B-49D5-8DB4-810B3A9DBBD7}"/>
              </a:ext>
            </a:extLst>
          </p:cNvPr>
          <p:cNvSpPr txBox="1"/>
          <p:nvPr/>
        </p:nvSpPr>
        <p:spPr>
          <a:xfrm>
            <a:off x="9016320" y="1758410"/>
            <a:ext cx="233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keywords</a:t>
            </a:r>
            <a:endParaRPr lang="de-DE" b="1" dirty="0"/>
          </a:p>
        </p:txBody>
      </p:sp>
      <p:sp>
        <p:nvSpPr>
          <p:cNvPr id="10" name="Rechteck 21">
            <a:extLst>
              <a:ext uri="{FF2B5EF4-FFF2-40B4-BE49-F238E27FC236}">
                <a16:creationId xmlns:a16="http://schemas.microsoft.com/office/drawing/2014/main" id="{04056913-48FA-4C64-BBCB-F34CE0E5F2C0}"/>
              </a:ext>
            </a:extLst>
          </p:cNvPr>
          <p:cNvSpPr/>
          <p:nvPr/>
        </p:nvSpPr>
        <p:spPr>
          <a:xfrm>
            <a:off x="1105445" y="2328237"/>
            <a:ext cx="4140467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21">
            <a:extLst>
              <a:ext uri="{FF2B5EF4-FFF2-40B4-BE49-F238E27FC236}">
                <a16:creationId xmlns:a16="http://schemas.microsoft.com/office/drawing/2014/main" id="{C2EE21A8-5629-47EC-A607-AA50086EC0BB}"/>
              </a:ext>
            </a:extLst>
          </p:cNvPr>
          <p:cNvSpPr/>
          <p:nvPr/>
        </p:nvSpPr>
        <p:spPr>
          <a:xfrm>
            <a:off x="6228355" y="2328237"/>
            <a:ext cx="1972145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Rechteck 21">
            <a:extLst>
              <a:ext uri="{FF2B5EF4-FFF2-40B4-BE49-F238E27FC236}">
                <a16:creationId xmlns:a16="http://schemas.microsoft.com/office/drawing/2014/main" id="{79BD0AAF-F1AA-4D0E-ADCE-5F0855B1FB71}"/>
              </a:ext>
            </a:extLst>
          </p:cNvPr>
          <p:cNvSpPr/>
          <p:nvPr/>
        </p:nvSpPr>
        <p:spPr>
          <a:xfrm>
            <a:off x="1105445" y="3591074"/>
            <a:ext cx="4140467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14" name="Rechteck 21">
            <a:extLst>
              <a:ext uri="{FF2B5EF4-FFF2-40B4-BE49-F238E27FC236}">
                <a16:creationId xmlns:a16="http://schemas.microsoft.com/office/drawing/2014/main" id="{46987029-B1C9-4EBD-B8DD-EAB01EC6C51B}"/>
              </a:ext>
            </a:extLst>
          </p:cNvPr>
          <p:cNvSpPr/>
          <p:nvPr/>
        </p:nvSpPr>
        <p:spPr>
          <a:xfrm>
            <a:off x="1105445" y="4869831"/>
            <a:ext cx="4140467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" name="Rechteck 21">
            <a:extLst>
              <a:ext uri="{FF2B5EF4-FFF2-40B4-BE49-F238E27FC236}">
                <a16:creationId xmlns:a16="http://schemas.microsoft.com/office/drawing/2014/main" id="{BC9794E3-FE29-4DEA-9754-2140DD08D11F}"/>
              </a:ext>
            </a:extLst>
          </p:cNvPr>
          <p:cNvSpPr/>
          <p:nvPr/>
        </p:nvSpPr>
        <p:spPr>
          <a:xfrm>
            <a:off x="6228355" y="3591074"/>
            <a:ext cx="1972145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cast</a:t>
            </a:r>
          </a:p>
        </p:txBody>
      </p:sp>
      <p:sp>
        <p:nvSpPr>
          <p:cNvPr id="16" name="Rechteck 21">
            <a:extLst>
              <a:ext uri="{FF2B5EF4-FFF2-40B4-BE49-F238E27FC236}">
                <a16:creationId xmlns:a16="http://schemas.microsoft.com/office/drawing/2014/main" id="{45D3031C-D559-4320-B790-EE50C9FCDD42}"/>
              </a:ext>
            </a:extLst>
          </p:cNvPr>
          <p:cNvSpPr/>
          <p:nvPr/>
        </p:nvSpPr>
        <p:spPr>
          <a:xfrm>
            <a:off x="6228355" y="4853911"/>
            <a:ext cx="1972145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crew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7" name="Rechteck 21">
            <a:extLst>
              <a:ext uri="{FF2B5EF4-FFF2-40B4-BE49-F238E27FC236}">
                <a16:creationId xmlns:a16="http://schemas.microsoft.com/office/drawing/2014/main" id="{4A43BD4D-FCB1-426E-8017-C73B28CD2418}"/>
              </a:ext>
            </a:extLst>
          </p:cNvPr>
          <p:cNvSpPr/>
          <p:nvPr/>
        </p:nvSpPr>
        <p:spPr>
          <a:xfrm>
            <a:off x="9196181" y="2328237"/>
            <a:ext cx="1972145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id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21">
            <a:extLst>
              <a:ext uri="{FF2B5EF4-FFF2-40B4-BE49-F238E27FC236}">
                <a16:creationId xmlns:a16="http://schemas.microsoft.com/office/drawing/2014/main" id="{B1480437-697D-4795-9CDC-6D25226F99E8}"/>
              </a:ext>
            </a:extLst>
          </p:cNvPr>
          <p:cNvSpPr/>
          <p:nvPr/>
        </p:nvSpPr>
        <p:spPr>
          <a:xfrm>
            <a:off x="9196181" y="3591074"/>
            <a:ext cx="1972145" cy="10941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keywords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5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7C82E4-5423-49B7-AA72-7302CBD0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Content-</a:t>
            </a:r>
            <a:r>
              <a:rPr lang="de-DE" err="1"/>
              <a:t>based</a:t>
            </a:r>
            <a:r>
              <a:rPr lang="de-DE"/>
              <a:t> </a:t>
            </a:r>
            <a:r>
              <a:rPr lang="de-DE" err="1"/>
              <a:t>recommendation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0E4294F-E189-41FB-81E3-4FA072125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FD4553-CB32-4C01-936B-782A1F0D4534}" type="datetime1">
              <a:rPr lang="de-DE" smtClean="0"/>
              <a:t>09.07.2021</a:t>
            </a:fld>
            <a:endParaRPr lang="en-US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411C99B-FECE-4E45-82CA-04F5823AA6FA}"/>
              </a:ext>
            </a:extLst>
          </p:cNvPr>
          <p:cNvGrpSpPr/>
          <p:nvPr/>
        </p:nvGrpSpPr>
        <p:grpSpPr>
          <a:xfrm>
            <a:off x="1066800" y="2014194"/>
            <a:ext cx="4984375" cy="4075294"/>
            <a:chOff x="1094792" y="1821347"/>
            <a:chExt cx="5341466" cy="4458787"/>
          </a:xfrm>
        </p:grpSpPr>
        <p:sp>
          <p:nvSpPr>
            <p:cNvPr id="4" name="Rectangle 3"/>
            <p:cNvSpPr/>
            <p:nvPr/>
          </p:nvSpPr>
          <p:spPr>
            <a:xfrm>
              <a:off x="4331894" y="2014194"/>
              <a:ext cx="1866122" cy="1259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Film description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31894" y="3420925"/>
              <a:ext cx="1866122" cy="1259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Director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31894" y="4827656"/>
              <a:ext cx="1866122" cy="12596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Top 3 actors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94792" y="3429000"/>
              <a:ext cx="1866122" cy="12596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>
                  <a:solidFill>
                    <a:schemeClr val="bg1"/>
                  </a:solidFill>
                </a:rPr>
                <a:t>Vector</a:t>
              </a:r>
            </a:p>
            <a:p>
              <a:pPr algn="ctr"/>
              <a:r>
                <a:rPr lang="de-DE">
                  <a:solidFill>
                    <a:schemeClr val="bg1"/>
                  </a:solidFill>
                </a:rPr>
                <a:t>Film A</a:t>
              </a:r>
            </a:p>
          </p:txBody>
        </p:sp>
        <p:sp>
          <p:nvSpPr>
            <p:cNvPr id="8" name="Runde Klammer links/rechts 7">
              <a:extLst>
                <a:ext uri="{FF2B5EF4-FFF2-40B4-BE49-F238E27FC236}">
                  <a16:creationId xmlns:a16="http://schemas.microsoft.com/office/drawing/2014/main" id="{7478FFE5-3BC9-42AF-ADB7-608DD5075E55}"/>
                </a:ext>
              </a:extLst>
            </p:cNvPr>
            <p:cNvSpPr/>
            <p:nvPr/>
          </p:nvSpPr>
          <p:spPr>
            <a:xfrm>
              <a:off x="4093652" y="1821347"/>
              <a:ext cx="2342606" cy="4458787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Gleich 11">
              <a:extLst>
                <a:ext uri="{FF2B5EF4-FFF2-40B4-BE49-F238E27FC236}">
                  <a16:creationId xmlns:a16="http://schemas.microsoft.com/office/drawing/2014/main" id="{D3ECBCB6-F02F-4BF7-9A97-06B830E02CF2}"/>
                </a:ext>
              </a:extLst>
            </p:cNvPr>
            <p:cNvSpPr/>
            <p:nvPr/>
          </p:nvSpPr>
          <p:spPr>
            <a:xfrm>
              <a:off x="3135085" y="3740331"/>
              <a:ext cx="784395" cy="636970"/>
            </a:xfrm>
            <a:prstGeom prst="mathEqual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D9FC97D-70DB-4BDD-B25B-61F542035FCF}"/>
              </a:ext>
            </a:extLst>
          </p:cNvPr>
          <p:cNvGrpSpPr/>
          <p:nvPr/>
        </p:nvGrpSpPr>
        <p:grpSpPr>
          <a:xfrm>
            <a:off x="7228738" y="2949302"/>
            <a:ext cx="3732245" cy="2061661"/>
            <a:chOff x="6837193" y="2880054"/>
            <a:chExt cx="3732245" cy="2061661"/>
          </a:xfrm>
        </p:grpSpPr>
        <p:sp>
          <p:nvSpPr>
            <p:cNvPr id="20" name="TextBox 19"/>
            <p:cNvSpPr txBox="1"/>
            <p:nvPr/>
          </p:nvSpPr>
          <p:spPr>
            <a:xfrm>
              <a:off x="6837193" y="2880054"/>
              <a:ext cx="3732245" cy="6463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de-DE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de-DE">
                  <a:solidFill>
                    <a:schemeClr val="tx1"/>
                  </a:solidFill>
                </a:rPr>
                <a:t>Attributes are joined as a lowercase string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7193" y="4572383"/>
              <a:ext cx="3732245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de-DE"/>
              </a:defPPr>
              <a:lvl1pPr algn="ctr"/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de-DE">
                  <a:solidFill>
                    <a:schemeClr val="tx1"/>
                  </a:solidFill>
                </a:rPr>
                <a:t>Sci-kit CountVectorizer()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8C79BEE-6994-44CF-90B2-A7C13456ADDB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703315" y="3526385"/>
              <a:ext cx="1" cy="1009896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8841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9_TF78438558" id="{52906723-C130-4574-979F-893E907F73E5}" vid="{E635294A-DA31-4A29-8208-4BAAB3845E9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{56E70B82-7E80-497F-BC44-CC6B84BB9FDF}tf78438558_win32</Template>
  <TotalTime>0</TotalTime>
  <Words>1520</Words>
  <Application>Microsoft Office PowerPoint</Application>
  <PresentationFormat>Widescreen</PresentationFormat>
  <Paragraphs>443</Paragraphs>
  <Slides>34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Century Gothic</vt:lpstr>
      <vt:lpstr>Consolas</vt:lpstr>
      <vt:lpstr>Courier New</vt:lpstr>
      <vt:lpstr>Garamond</vt:lpstr>
      <vt:lpstr>SavonVTI</vt:lpstr>
      <vt:lpstr>Movie Recommendation</vt:lpstr>
      <vt:lpstr>Concept</vt:lpstr>
      <vt:lpstr>Concept</vt:lpstr>
      <vt:lpstr>Concept (1/2)</vt:lpstr>
      <vt:lpstr>Concept (2/2)</vt:lpstr>
      <vt:lpstr>Overview recommendation calculation</vt:lpstr>
      <vt:lpstr>content based</vt:lpstr>
      <vt:lpstr>Dataset</vt:lpstr>
      <vt:lpstr>Content-based recommendation</vt:lpstr>
      <vt:lpstr>Content-based recommendation</vt:lpstr>
      <vt:lpstr>Content-based recommendation</vt:lpstr>
      <vt:lpstr>Content based - Packages</vt:lpstr>
      <vt:lpstr>Content based – Datapreparation</vt:lpstr>
      <vt:lpstr>Content based – Datapreparation</vt:lpstr>
      <vt:lpstr>Content based – Datapreparation</vt:lpstr>
      <vt:lpstr>Content based – Datapreparation</vt:lpstr>
      <vt:lpstr>Content-based recommendation</vt:lpstr>
      <vt:lpstr>Content-based recommendation</vt:lpstr>
      <vt:lpstr>Content based – Calculation</vt:lpstr>
      <vt:lpstr>Content-based recommendation</vt:lpstr>
      <vt:lpstr>Content based – From Search to Recommendation</vt:lpstr>
      <vt:lpstr>Content based – Recommendation</vt:lpstr>
      <vt:lpstr>Content based – Recommendation</vt:lpstr>
      <vt:lpstr>Rating based</vt:lpstr>
      <vt:lpstr>Problem with original dataset</vt:lpstr>
      <vt:lpstr>Dataset</vt:lpstr>
      <vt:lpstr>Dataset</vt:lpstr>
      <vt:lpstr>Rating-based recommendation</vt:lpstr>
      <vt:lpstr>Content based - Packages</vt:lpstr>
      <vt:lpstr>Rating-based – datapreparation</vt:lpstr>
      <vt:lpstr>Rating-based – datapreparation</vt:lpstr>
      <vt:lpstr>Rating-based – Algorithm</vt:lpstr>
      <vt:lpstr>Rating-based – Algorithm</vt:lpstr>
      <vt:lpstr>Live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</dc:title>
  <dc:creator>Dichter, Andreas (DualStudy)</dc:creator>
  <cp:lastModifiedBy>Dichter, Andreas (DualStudy)</cp:lastModifiedBy>
  <cp:revision>27</cp:revision>
  <dcterms:created xsi:type="dcterms:W3CDTF">2021-06-05T13:32:11Z</dcterms:created>
  <dcterms:modified xsi:type="dcterms:W3CDTF">2021-07-12T21:39:08Z</dcterms:modified>
</cp:coreProperties>
</file>